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84" r:id="rId2"/>
    <p:sldId id="285" r:id="rId3"/>
    <p:sldId id="286" r:id="rId4"/>
    <p:sldId id="287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8" r:id="rId24"/>
    <p:sldId id="289" r:id="rId25"/>
    <p:sldId id="290" r:id="rId26"/>
    <p:sldId id="291" r:id="rId27"/>
    <p:sldId id="292" r:id="rId28"/>
    <p:sldId id="293" r:id="rId29"/>
    <p:sldId id="295" r:id="rId30"/>
    <p:sldId id="29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820A7-322C-4190-B6BB-D870F86AE2B3}" type="datetimeFigureOut">
              <a:rPr lang="en-US" smtClean="0"/>
              <a:t>3/26/2026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0566A-342E-48EA-B688-A05FD01A8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9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60566A-342E-48EA-B688-A05FD01A88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74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616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27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07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747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357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396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65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92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184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868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31B9B-E175-4052-B09D-0B15A7C862F0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95910-F15C-45E4-8A08-EC62A572AF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51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eroiineamului.ro/activitati-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8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02" y="838200"/>
            <a:ext cx="6833795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>
            <a:normAutofit fontScale="92500"/>
          </a:bodyPr>
          <a:lstStyle/>
          <a:p>
            <a:pPr marL="0" lvl="0" indent="0" fontAlgn="base">
              <a:buNone/>
            </a:pPr>
            <a:r>
              <a:rPr lang="ro-RO" dirty="0" smtClean="0"/>
              <a:t>Se evidențiază Obiectivele Programului :</a:t>
            </a:r>
          </a:p>
          <a:p>
            <a:pPr lvl="0" algn="just" fontAlgn="base"/>
            <a:r>
              <a:rPr lang="en-US" i="1" dirty="0" err="1" smtClean="0"/>
              <a:t>Conservarea</a:t>
            </a:r>
            <a:r>
              <a:rPr lang="en-US" i="1" dirty="0" smtClean="0"/>
              <a:t> </a:t>
            </a:r>
            <a:r>
              <a:rPr lang="en-US" i="1" dirty="0" err="1"/>
              <a:t>mormintelor</a:t>
            </a:r>
            <a:r>
              <a:rPr lang="en-US" i="1" dirty="0"/>
              <a:t> de </a:t>
            </a:r>
            <a:r>
              <a:rPr lang="en-US" i="1" dirty="0" err="1"/>
              <a:t>război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asigurarea</a:t>
            </a:r>
            <a:r>
              <a:rPr lang="en-US" i="1" dirty="0"/>
              <a:t> </a:t>
            </a:r>
            <a:r>
              <a:rPr lang="en-US" i="1" dirty="0" err="1"/>
              <a:t>funcționării</a:t>
            </a:r>
            <a:r>
              <a:rPr lang="en-US" i="1" dirty="0"/>
              <a:t> </a:t>
            </a:r>
            <a:r>
              <a:rPr lang="en-US" i="1" dirty="0" err="1"/>
              <a:t>unui</a:t>
            </a:r>
            <a:r>
              <a:rPr lang="en-US" i="1" dirty="0"/>
              <a:t> </a:t>
            </a:r>
            <a:r>
              <a:rPr lang="en-US" i="1" dirty="0" err="1"/>
              <a:t>mecanism</a:t>
            </a:r>
            <a:r>
              <a:rPr lang="en-US" i="1" dirty="0"/>
              <a:t> care </a:t>
            </a:r>
            <a:r>
              <a:rPr lang="en-US" i="1" dirty="0" err="1"/>
              <a:t>să</a:t>
            </a:r>
            <a:r>
              <a:rPr lang="en-US" i="1" dirty="0"/>
              <a:t> determine </a:t>
            </a:r>
            <a:r>
              <a:rPr lang="en-US" i="1" dirty="0" err="1"/>
              <a:t>lucrări</a:t>
            </a:r>
            <a:r>
              <a:rPr lang="en-US" i="1" dirty="0"/>
              <a:t> de </a:t>
            </a:r>
            <a:r>
              <a:rPr lang="en-US" i="1" dirty="0" err="1"/>
              <a:t>întreținere</a:t>
            </a:r>
            <a:r>
              <a:rPr lang="en-US" i="1" dirty="0"/>
              <a:t> </a:t>
            </a:r>
            <a:r>
              <a:rPr lang="en-US" i="1" dirty="0" err="1"/>
              <a:t>periodice</a:t>
            </a:r>
            <a:r>
              <a:rPr lang="en-US" i="1" dirty="0"/>
              <a:t> la </a:t>
            </a:r>
            <a:r>
              <a:rPr lang="en-US" i="1" dirty="0" err="1"/>
              <a:t>mormintele</a:t>
            </a:r>
            <a:r>
              <a:rPr lang="en-US" i="1" dirty="0"/>
              <a:t> de </a:t>
            </a:r>
            <a:r>
              <a:rPr lang="en-US" i="1" dirty="0" err="1"/>
              <a:t>război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</a:t>
            </a:r>
            <a:r>
              <a:rPr lang="en-US" i="1" dirty="0" err="1"/>
              <a:t>zonele</a:t>
            </a:r>
            <a:r>
              <a:rPr lang="en-US" i="1" dirty="0"/>
              <a:t> de </a:t>
            </a:r>
            <a:r>
              <a:rPr lang="en-US" i="1" dirty="0" err="1"/>
              <a:t>protecție</a:t>
            </a:r>
            <a:r>
              <a:rPr lang="en-US" i="1" dirty="0"/>
              <a:t> </a:t>
            </a:r>
            <a:r>
              <a:rPr lang="en-US" i="1" dirty="0" err="1"/>
              <a:t>precum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atunci</a:t>
            </a:r>
            <a:r>
              <a:rPr lang="en-US" i="1" dirty="0"/>
              <a:t> </a:t>
            </a:r>
            <a:r>
              <a:rPr lang="en-US" i="1" dirty="0" err="1"/>
              <a:t>când</a:t>
            </a:r>
            <a:r>
              <a:rPr lang="en-US" i="1" dirty="0"/>
              <a:t> </a:t>
            </a:r>
            <a:r>
              <a:rPr lang="en-US" i="1" dirty="0" err="1"/>
              <a:t>sunt</a:t>
            </a:r>
            <a:r>
              <a:rPr lang="en-US" i="1" dirty="0"/>
              <a:t> </a:t>
            </a:r>
            <a:r>
              <a:rPr lang="en-US" i="1" dirty="0" err="1"/>
              <a:t>identificate</a:t>
            </a:r>
            <a:r>
              <a:rPr lang="en-US" i="1" dirty="0"/>
              <a:t> </a:t>
            </a:r>
            <a:r>
              <a:rPr lang="en-US" i="1" dirty="0" err="1"/>
              <a:t>degradări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distrugeri</a:t>
            </a:r>
            <a:r>
              <a:rPr lang="en-US" i="1" dirty="0"/>
              <a:t> ale </a:t>
            </a:r>
            <a:r>
              <a:rPr lang="en-US" i="1" dirty="0" err="1"/>
              <a:t>acestora</a:t>
            </a:r>
            <a:r>
              <a:rPr lang="en-US" i="1" dirty="0"/>
              <a:t>;</a:t>
            </a:r>
            <a:endParaRPr lang="en-US" dirty="0"/>
          </a:p>
          <a:p>
            <a:pPr lvl="0" algn="just" fontAlgn="base"/>
            <a:r>
              <a:rPr lang="en-US" i="1" dirty="0" err="1"/>
              <a:t>Cultivarea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</a:t>
            </a:r>
            <a:r>
              <a:rPr lang="en-US" i="1" dirty="0" err="1"/>
              <a:t>mentalul</a:t>
            </a:r>
            <a:r>
              <a:rPr lang="en-US" i="1" dirty="0"/>
              <a:t> public, </a:t>
            </a:r>
            <a:r>
              <a:rPr lang="en-US" i="1" dirty="0" err="1"/>
              <a:t>îndeosebi</a:t>
            </a:r>
            <a:r>
              <a:rPr lang="en-US" i="1" dirty="0"/>
              <a:t> al </a:t>
            </a:r>
            <a:r>
              <a:rPr lang="en-US" i="1" dirty="0" err="1"/>
              <a:t>tinerei</a:t>
            </a:r>
            <a:r>
              <a:rPr lang="en-US" i="1" dirty="0"/>
              <a:t> </a:t>
            </a:r>
            <a:r>
              <a:rPr lang="en-US" i="1" dirty="0" err="1"/>
              <a:t>generații</a:t>
            </a:r>
            <a:r>
              <a:rPr lang="en-US" i="1" dirty="0"/>
              <a:t>, a </a:t>
            </a:r>
            <a:r>
              <a:rPr lang="en-US" i="1" dirty="0" err="1"/>
              <a:t>datoriei</a:t>
            </a:r>
            <a:r>
              <a:rPr lang="en-US" i="1" dirty="0"/>
              <a:t> </a:t>
            </a:r>
            <a:r>
              <a:rPr lang="en-US" i="1" dirty="0" err="1"/>
              <a:t>civice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 </a:t>
            </a:r>
            <a:r>
              <a:rPr lang="en-US" i="1" dirty="0" err="1"/>
              <a:t>patriotice</a:t>
            </a:r>
            <a:r>
              <a:rPr lang="en-US" i="1" dirty="0"/>
              <a:t> </a:t>
            </a:r>
            <a:r>
              <a:rPr lang="en-US" i="1" dirty="0" err="1"/>
              <a:t>privind</a:t>
            </a:r>
            <a:r>
              <a:rPr lang="en-US" i="1" dirty="0"/>
              <a:t> </a:t>
            </a:r>
            <a:r>
              <a:rPr lang="en-US" i="1" dirty="0" err="1"/>
              <a:t>păstrarea</a:t>
            </a:r>
            <a:r>
              <a:rPr lang="en-US" i="1" dirty="0"/>
              <a:t> </a:t>
            </a:r>
            <a:r>
              <a:rPr lang="en-US" i="1" dirty="0" err="1"/>
              <a:t>memoriei</a:t>
            </a:r>
            <a:r>
              <a:rPr lang="en-US" i="1" dirty="0"/>
              <a:t> </a:t>
            </a:r>
            <a:r>
              <a:rPr lang="en-US" i="1" dirty="0" err="1"/>
              <a:t>înaintașilor</a:t>
            </a:r>
            <a:r>
              <a:rPr lang="en-US" i="1" dirty="0"/>
              <a:t> </a:t>
            </a:r>
            <a:r>
              <a:rPr lang="en-US" i="1" dirty="0" err="1"/>
              <a:t>noștri</a:t>
            </a:r>
            <a:r>
              <a:rPr lang="en-US" i="1" dirty="0"/>
              <a:t>, a </a:t>
            </a:r>
            <a:r>
              <a:rPr lang="en-US" i="1" dirty="0" err="1"/>
              <a:t>eroilor</a:t>
            </a:r>
            <a:r>
              <a:rPr lang="en-US" i="1" dirty="0"/>
              <a:t> </a:t>
            </a:r>
            <a:r>
              <a:rPr lang="en-US" i="1" dirty="0" err="1"/>
              <a:t>neamului</a:t>
            </a:r>
            <a:r>
              <a:rPr lang="en-US" i="1" dirty="0"/>
              <a:t> </a:t>
            </a:r>
            <a:r>
              <a:rPr lang="en-US" i="1" dirty="0" err="1"/>
              <a:t>ce</a:t>
            </a:r>
            <a:r>
              <a:rPr lang="en-US" i="1" dirty="0"/>
              <a:t> </a:t>
            </a:r>
            <a:r>
              <a:rPr lang="en-US" i="1" dirty="0" err="1"/>
              <a:t>și</a:t>
            </a:r>
            <a:r>
              <a:rPr lang="en-US" i="1" dirty="0"/>
              <a:t>-au </a:t>
            </a:r>
            <a:r>
              <a:rPr lang="en-US" i="1" dirty="0" err="1"/>
              <a:t>jerfit</a:t>
            </a:r>
            <a:r>
              <a:rPr lang="en-US" i="1" dirty="0"/>
              <a:t> </a:t>
            </a:r>
            <a:r>
              <a:rPr lang="en-US" i="1" dirty="0" err="1"/>
              <a:t>viața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</a:t>
            </a:r>
            <a:r>
              <a:rPr lang="en-US" i="1" dirty="0" err="1"/>
              <a:t>slujba</a:t>
            </a:r>
            <a:r>
              <a:rPr lang="en-US" i="1" dirty="0"/>
              <a:t> </a:t>
            </a:r>
            <a:r>
              <a:rPr lang="en-US" i="1" dirty="0" err="1"/>
              <a:t>țării</a:t>
            </a:r>
            <a:r>
              <a:rPr lang="en-US" i="1" dirty="0"/>
              <a:t>.</a:t>
            </a:r>
            <a:endParaRPr lang="en-US" dirty="0"/>
          </a:p>
          <a:p>
            <a:pPr lvl="0" algn="just" fontAlgn="base"/>
            <a:r>
              <a:rPr lang="en-US" i="1" dirty="0" err="1"/>
              <a:t>Identificarea</a:t>
            </a:r>
            <a:r>
              <a:rPr lang="en-US" i="1" dirty="0"/>
              <a:t> </a:t>
            </a:r>
            <a:r>
              <a:rPr lang="en-US" i="1" dirty="0" err="1"/>
              <a:t>altor</a:t>
            </a:r>
            <a:r>
              <a:rPr lang="en-US" i="1" dirty="0"/>
              <a:t> </a:t>
            </a:r>
            <a:r>
              <a:rPr lang="en-US" i="1" dirty="0" err="1"/>
              <a:t>morminte</a:t>
            </a:r>
            <a:r>
              <a:rPr lang="en-US" i="1" dirty="0"/>
              <a:t> de </a:t>
            </a:r>
            <a:r>
              <a:rPr lang="en-US" i="1" dirty="0" err="1"/>
              <a:t>război</a:t>
            </a:r>
            <a:r>
              <a:rPr lang="en-US" i="1" dirty="0"/>
              <a:t> </a:t>
            </a:r>
            <a:r>
              <a:rPr lang="en-US" i="1" dirty="0" err="1"/>
              <a:t>necuprinse</a:t>
            </a:r>
            <a:r>
              <a:rPr lang="en-US" i="1" dirty="0"/>
              <a:t> </a:t>
            </a:r>
            <a:r>
              <a:rPr lang="en-US" i="1" dirty="0" err="1"/>
              <a:t>în</a:t>
            </a:r>
            <a:r>
              <a:rPr lang="en-US" i="1" dirty="0"/>
              <a:t> </a:t>
            </a:r>
            <a:r>
              <a:rPr lang="en-US" i="1" dirty="0" err="1"/>
              <a:t>evidenţe</a:t>
            </a:r>
            <a:r>
              <a:rPr lang="en-US" i="1" dirty="0"/>
              <a:t>.</a:t>
            </a:r>
            <a:endParaRPr lang="en-US" dirty="0"/>
          </a:p>
          <a:p>
            <a:endParaRPr lang="en-GB" dirty="0"/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29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Se </a:t>
            </a:r>
            <a:r>
              <a:rPr lang="ro-RO" dirty="0" smtClean="0"/>
              <a:t>scote în evidență unicitatea programului:</a:t>
            </a:r>
          </a:p>
          <a:p>
            <a:pPr marL="0" indent="0">
              <a:buNone/>
            </a:pPr>
            <a:endParaRPr lang="ro-RO" dirty="0"/>
          </a:p>
          <a:p>
            <a:pPr algn="just"/>
            <a:r>
              <a:rPr lang="en-US" dirty="0" err="1" smtClean="0">
                <a:hlinkClick r:id="rId2"/>
              </a:rPr>
              <a:t>Unicitatea</a:t>
            </a:r>
            <a:r>
              <a:rPr lang="en-US" dirty="0" smtClean="0">
                <a:hlinkClick r:id="rId2"/>
              </a:rPr>
              <a:t> </a:t>
            </a:r>
            <a:r>
              <a:rPr lang="en-US" dirty="0" err="1">
                <a:hlinkClick r:id="rId2"/>
              </a:rPr>
              <a:t>proiectului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constă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în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faptul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că</a:t>
            </a:r>
            <a:r>
              <a:rPr lang="en-US" dirty="0">
                <a:hlinkClick r:id="rId2"/>
              </a:rPr>
              <a:t>, </a:t>
            </a:r>
            <a:r>
              <a:rPr lang="en-US" dirty="0" err="1">
                <a:hlinkClick r:id="rId2"/>
              </a:rPr>
              <a:t>activitățile</a:t>
            </a:r>
            <a:r>
              <a:rPr lang="en-US" dirty="0">
                <a:hlinkClick r:id="rId2"/>
              </a:rPr>
              <a:t> se </a:t>
            </a:r>
            <a:r>
              <a:rPr lang="en-US" dirty="0" err="1">
                <a:hlinkClick r:id="rId2"/>
              </a:rPr>
              <a:t>organizează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chiar</a:t>
            </a:r>
            <a:r>
              <a:rPr lang="en-US" dirty="0">
                <a:hlinkClick r:id="rId2"/>
              </a:rPr>
              <a:t> la </a:t>
            </a:r>
            <a:r>
              <a:rPr lang="en-US" dirty="0" err="1">
                <a:hlinkClick r:id="rId2"/>
              </a:rPr>
              <a:t>mormintele</a:t>
            </a:r>
            <a:r>
              <a:rPr lang="en-US" dirty="0">
                <a:hlinkClick r:id="rId2"/>
              </a:rPr>
              <a:t> de </a:t>
            </a:r>
            <a:r>
              <a:rPr lang="en-US" dirty="0" err="1">
                <a:hlinkClick r:id="rId2"/>
              </a:rPr>
              <a:t>război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identificate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pe</a:t>
            </a:r>
            <a:r>
              <a:rPr lang="en-US" dirty="0">
                <a:hlinkClick r:id="rId2"/>
              </a:rPr>
              <a:t> tot </a:t>
            </a:r>
            <a:r>
              <a:rPr lang="en-US" dirty="0" err="1">
                <a:hlinkClick r:id="rId2"/>
              </a:rPr>
              <a:t>teritoriul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județului</a:t>
            </a:r>
            <a:r>
              <a:rPr lang="en-US" dirty="0">
                <a:hlinkClick r:id="rId2"/>
              </a:rPr>
              <a:t> </a:t>
            </a:r>
            <a:r>
              <a:rPr lang="en-US" dirty="0" err="1">
                <a:hlinkClick r:id="rId2"/>
              </a:rPr>
              <a:t>Satu</a:t>
            </a:r>
            <a:r>
              <a:rPr lang="en-US" dirty="0">
                <a:hlinkClick r:id="rId2"/>
              </a:rPr>
              <a:t> Mare. </a:t>
            </a: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35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8" y="838200"/>
            <a:ext cx="8111024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03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14588"/>
            <a:ext cx="8915400" cy="51146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240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8729"/>
            <a:ext cx="8915400" cy="4926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243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2006"/>
            <a:ext cx="8915400" cy="4499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013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06473"/>
            <a:ext cx="8915400" cy="3930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1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289"/>
            <a:ext cx="8915400" cy="4039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5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35358"/>
            <a:ext cx="8915400" cy="3873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50575"/>
            <a:ext cx="8915400" cy="4442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13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79695"/>
            <a:ext cx="7769391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1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97269"/>
            <a:ext cx="8915400" cy="39492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5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07335"/>
            <a:ext cx="8915400" cy="4929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29" y="838200"/>
            <a:ext cx="8149542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13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093615"/>
            <a:ext cx="8915400" cy="53565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1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400" y="838200"/>
            <a:ext cx="6237000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5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69" y="838200"/>
            <a:ext cx="6810261" cy="5867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13329"/>
            <a:ext cx="8915400" cy="4717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13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4393"/>
            <a:ext cx="8915400" cy="4035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317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35853"/>
            <a:ext cx="8915400" cy="48720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859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3825"/>
            <a:ext cx="8915400" cy="4796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3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89336"/>
            <a:ext cx="8915400" cy="4765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ontent Placeholder 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0"/>
            <a:ext cx="8915400" cy="47651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99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98979"/>
            <a:ext cx="8915400" cy="43458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95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29734"/>
            <a:ext cx="8915400" cy="4284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9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27640"/>
            <a:ext cx="8915400" cy="46885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94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b="1" dirty="0" smtClean="0"/>
              <a:t>Propuner</a:t>
            </a:r>
            <a:r>
              <a:rPr lang="ro-RO" dirty="0" smtClean="0"/>
              <a:t>i :</a:t>
            </a:r>
          </a:p>
          <a:p>
            <a:pPr algn="just">
              <a:buFontTx/>
              <a:buChar char="-"/>
            </a:pPr>
            <a:r>
              <a:rPr lang="ro-RO" i="1" dirty="0" smtClean="0"/>
              <a:t>Crearea unei secțiuni de proză și literatură;</a:t>
            </a:r>
          </a:p>
          <a:p>
            <a:pPr algn="just">
              <a:buFontTx/>
              <a:buChar char="-"/>
            </a:pPr>
            <a:r>
              <a:rPr lang="ro-RO" i="1" dirty="0"/>
              <a:t>Crearea unei </a:t>
            </a:r>
            <a:r>
              <a:rPr lang="ro-RO" i="1" dirty="0" smtClean="0"/>
              <a:t>secțiuni mărturii despre front;</a:t>
            </a:r>
          </a:p>
          <a:p>
            <a:pPr algn="just">
              <a:buFontTx/>
              <a:buChar char="-"/>
            </a:pPr>
            <a:r>
              <a:rPr lang="ro-RO" i="1" dirty="0" smtClean="0"/>
              <a:t>Oportunitatea creării unei secțiuni cu privire la eroii români căzuți pe câmpurile de luptă din afara țării;</a:t>
            </a:r>
          </a:p>
          <a:p>
            <a:pPr algn="just">
              <a:buFontTx/>
              <a:buChar char="-"/>
            </a:pPr>
            <a:r>
              <a:rPr lang="ro-RO" i="1" dirty="0" smtClean="0"/>
              <a:t>Crearea hărții interactive cu coordonatele GPS și indicații cu privire la mormintele de război (istoric, căi de acces);</a:t>
            </a:r>
          </a:p>
          <a:p>
            <a:pPr algn="just">
              <a:buFontTx/>
              <a:buChar char="-"/>
            </a:pPr>
            <a:r>
              <a:rPr lang="ro-RO" i="1" dirty="0" smtClean="0"/>
              <a:t>Postarea materialelor foto-video astfel încât accesarea lor să fie cât mai facilă.</a:t>
            </a:r>
            <a:endParaRPr lang="en-GB" i="1" dirty="0"/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0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o-RO" b="1" dirty="0" smtClean="0"/>
              <a:t>Concluzii :</a:t>
            </a:r>
          </a:p>
          <a:p>
            <a:pPr marL="0" indent="0" algn="just">
              <a:buNone/>
            </a:pPr>
            <a:r>
              <a:rPr lang="ro-RO" dirty="0" smtClean="0"/>
              <a:t>Au fost realizate toate propunerile făcute la începutul anului 2025</a:t>
            </a:r>
          </a:p>
          <a:p>
            <a:pPr marL="0" indent="0" algn="just">
              <a:buNone/>
            </a:pPr>
            <a:r>
              <a:rPr lang="ro-RO" dirty="0"/>
              <a:t>-</a:t>
            </a:r>
            <a:r>
              <a:rPr lang="ro-RO" dirty="0" smtClean="0"/>
              <a:t>  Existența în mediul online;</a:t>
            </a:r>
          </a:p>
          <a:p>
            <a:pPr algn="just">
              <a:buFontTx/>
              <a:buChar char="-"/>
            </a:pPr>
            <a:r>
              <a:rPr lang="ro-RO" dirty="0" smtClean="0"/>
              <a:t>Finalizarea structurii și secțiunilor principale;</a:t>
            </a:r>
          </a:p>
          <a:p>
            <a:pPr algn="just">
              <a:buFontTx/>
              <a:buChar char="-"/>
            </a:pPr>
            <a:r>
              <a:rPr lang="ro-RO" dirty="0" smtClean="0"/>
              <a:t>Identificarea unui logo;</a:t>
            </a:r>
          </a:p>
          <a:p>
            <a:pPr algn="just">
              <a:buFontTx/>
              <a:buChar char="-"/>
            </a:pPr>
            <a:r>
              <a:rPr lang="ro-RO" dirty="0" smtClean="0"/>
              <a:t>Completarea cu materiale informative și foto pe anii precedenți apariției website-ului;</a:t>
            </a:r>
          </a:p>
          <a:p>
            <a:pPr algn="just">
              <a:buFontTx/>
              <a:buChar char="-"/>
            </a:pPr>
            <a:r>
              <a:rPr lang="ro-RO" dirty="0" smtClean="0"/>
              <a:t>Crearea unei pagini de Facebook;</a:t>
            </a:r>
          </a:p>
          <a:p>
            <a:pPr algn="just">
              <a:buFontTx/>
              <a:buChar char="-"/>
            </a:pPr>
            <a:r>
              <a:rPr lang="ro-RO" dirty="0" smtClean="0"/>
              <a:t>Crearea unui cont Youtube;</a:t>
            </a:r>
          </a:p>
          <a:p>
            <a:pPr algn="just">
              <a:buFontTx/>
              <a:buChar char="-"/>
            </a:pPr>
            <a:r>
              <a:rPr lang="ro-RO" dirty="0" smtClean="0"/>
              <a:t>Promovarea website-ului. </a:t>
            </a:r>
            <a:endParaRPr lang="en-GB" dirty="0"/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74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184" y="5791200"/>
            <a:ext cx="8763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vi-VN" b="1" dirty="0">
                <a:solidFill>
                  <a:srgbClr val="FF0000"/>
                </a:solidFill>
              </a:rPr>
              <a:t>Glorie eternă eroilor neamului românesc!</a:t>
            </a:r>
          </a:p>
        </p:txBody>
      </p:sp>
      <p:pic>
        <p:nvPicPr>
          <p:cNvPr id="4100" name="Picture 4" descr="C:\Users\Dan\Documents\Bilant 2026\logo2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34" y="838200"/>
            <a:ext cx="7505700" cy="5006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94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763000" cy="6858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www.eroiineamului.ro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8674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26" name="Picture 2" descr="C:\Users\Dan\Documents\Bilant 2026\sgla Guv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007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an\Documents\Bilant 2026\stema_Romania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50070"/>
            <a:ext cx="512762" cy="742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02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273</Words>
  <Application>Microsoft Office PowerPoint</Application>
  <PresentationFormat>On-screen Show (4:3)</PresentationFormat>
  <Paragraphs>54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  <vt:lpstr>www.eroiineamului.ro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ACÂȘ depunere coroană copii</dc:title>
  <dc:creator>CSTIC</dc:creator>
  <cp:lastModifiedBy>Dan</cp:lastModifiedBy>
  <cp:revision>34</cp:revision>
  <dcterms:created xsi:type="dcterms:W3CDTF">2026-03-23T07:34:45Z</dcterms:created>
  <dcterms:modified xsi:type="dcterms:W3CDTF">2026-03-26T01:11:19Z</dcterms:modified>
</cp:coreProperties>
</file>