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3" r:id="rId3"/>
    <p:sldId id="262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95" r:id="rId36"/>
    <p:sldId id="296" r:id="rId37"/>
    <p:sldId id="297" r:id="rId38"/>
    <p:sldId id="298" r:id="rId39"/>
    <p:sldId id="299" r:id="rId40"/>
    <p:sldId id="300" r:id="rId41"/>
    <p:sldId id="301" r:id="rId42"/>
    <p:sldId id="302" r:id="rId43"/>
    <p:sldId id="303" r:id="rId44"/>
    <p:sldId id="304" r:id="rId45"/>
    <p:sldId id="305" r:id="rId46"/>
    <p:sldId id="306" r:id="rId47"/>
    <p:sldId id="307" r:id="rId48"/>
    <p:sldId id="308" r:id="rId49"/>
    <p:sldId id="309" r:id="rId50"/>
    <p:sldId id="310" r:id="rId51"/>
    <p:sldId id="311" r:id="rId52"/>
    <p:sldId id="312" r:id="rId53"/>
    <p:sldId id="313" r:id="rId54"/>
    <p:sldId id="314" r:id="rId55"/>
    <p:sldId id="315" r:id="rId56"/>
    <p:sldId id="316" r:id="rId57"/>
    <p:sldId id="317" r:id="rId58"/>
    <p:sldId id="318" r:id="rId59"/>
    <p:sldId id="319" r:id="rId60"/>
    <p:sldId id="320" r:id="rId61"/>
    <p:sldId id="321" r:id="rId62"/>
    <p:sldId id="322" r:id="rId63"/>
    <p:sldId id="323" r:id="rId64"/>
    <p:sldId id="324" r:id="rId65"/>
    <p:sldId id="325" r:id="rId66"/>
    <p:sldId id="326" r:id="rId67"/>
    <p:sldId id="327" r:id="rId68"/>
    <p:sldId id="328" r:id="rId69"/>
    <p:sldId id="329" r:id="rId70"/>
    <p:sldId id="330" r:id="rId71"/>
    <p:sldId id="331" r:id="rId72"/>
    <p:sldId id="332" r:id="rId73"/>
    <p:sldId id="333" r:id="rId74"/>
    <p:sldId id="334" r:id="rId75"/>
    <p:sldId id="335" r:id="rId76"/>
    <p:sldId id="336" r:id="rId77"/>
    <p:sldId id="337" r:id="rId78"/>
    <p:sldId id="338" r:id="rId79"/>
    <p:sldId id="339" r:id="rId80"/>
    <p:sldId id="340" r:id="rId81"/>
    <p:sldId id="341" r:id="rId82"/>
    <p:sldId id="342" r:id="rId83"/>
    <p:sldId id="343" r:id="rId84"/>
    <p:sldId id="344" r:id="rId85"/>
    <p:sldId id="345" r:id="rId86"/>
    <p:sldId id="346" r:id="rId87"/>
    <p:sldId id="347" r:id="rId88"/>
    <p:sldId id="348" r:id="rId89"/>
    <p:sldId id="349" r:id="rId90"/>
    <p:sldId id="350" r:id="rId91"/>
    <p:sldId id="351" r:id="rId92"/>
    <p:sldId id="352" r:id="rId93"/>
    <p:sldId id="353" r:id="rId94"/>
    <p:sldId id="354" r:id="rId95"/>
    <p:sldId id="355" r:id="rId96"/>
    <p:sldId id="356" r:id="rId97"/>
    <p:sldId id="357" r:id="rId98"/>
    <p:sldId id="358" r:id="rId99"/>
    <p:sldId id="359" r:id="rId100"/>
    <p:sldId id="360" r:id="rId101"/>
    <p:sldId id="361" r:id="rId102"/>
    <p:sldId id="362" r:id="rId103"/>
    <p:sldId id="363" r:id="rId104"/>
    <p:sldId id="364" r:id="rId105"/>
    <p:sldId id="365" r:id="rId106"/>
    <p:sldId id="366" r:id="rId107"/>
    <p:sldId id="367" r:id="rId108"/>
    <p:sldId id="368" r:id="rId109"/>
    <p:sldId id="369" r:id="rId110"/>
    <p:sldId id="370" r:id="rId111"/>
    <p:sldId id="371" r:id="rId112"/>
    <p:sldId id="372" r:id="rId113"/>
    <p:sldId id="373" r:id="rId114"/>
    <p:sldId id="374" r:id="rId115"/>
    <p:sldId id="375" r:id="rId116"/>
    <p:sldId id="376" r:id="rId117"/>
    <p:sldId id="377" r:id="rId118"/>
    <p:sldId id="378" r:id="rId119"/>
    <p:sldId id="379" r:id="rId120"/>
    <p:sldId id="380" r:id="rId121"/>
    <p:sldId id="381" r:id="rId122"/>
    <p:sldId id="382" r:id="rId123"/>
    <p:sldId id="383" r:id="rId124"/>
    <p:sldId id="384" r:id="rId125"/>
    <p:sldId id="385" r:id="rId126"/>
    <p:sldId id="386" r:id="rId127"/>
    <p:sldId id="387" r:id="rId128"/>
    <p:sldId id="388" r:id="rId129"/>
    <p:sldId id="389" r:id="rId130"/>
    <p:sldId id="390" r:id="rId131"/>
    <p:sldId id="391" r:id="rId132"/>
    <p:sldId id="392" r:id="rId133"/>
    <p:sldId id="393" r:id="rId134"/>
    <p:sldId id="394" r:id="rId135"/>
    <p:sldId id="395" r:id="rId136"/>
    <p:sldId id="396" r:id="rId137"/>
    <p:sldId id="397" r:id="rId138"/>
    <p:sldId id="398" r:id="rId139"/>
    <p:sldId id="399" r:id="rId140"/>
    <p:sldId id="400" r:id="rId141"/>
    <p:sldId id="401" r:id="rId142"/>
    <p:sldId id="402" r:id="rId143"/>
    <p:sldId id="403" r:id="rId144"/>
    <p:sldId id="404" r:id="rId145"/>
    <p:sldId id="405" r:id="rId146"/>
    <p:sldId id="406" r:id="rId147"/>
    <p:sldId id="407" r:id="rId148"/>
    <p:sldId id="408" r:id="rId149"/>
    <p:sldId id="409" r:id="rId150"/>
    <p:sldId id="410" r:id="rId151"/>
    <p:sldId id="411" r:id="rId152"/>
    <p:sldId id="412" r:id="rId153"/>
    <p:sldId id="413" r:id="rId154"/>
    <p:sldId id="414" r:id="rId155"/>
    <p:sldId id="415" r:id="rId156"/>
    <p:sldId id="416" r:id="rId157"/>
    <p:sldId id="417" r:id="rId158"/>
    <p:sldId id="418" r:id="rId159"/>
    <p:sldId id="419" r:id="rId160"/>
    <p:sldId id="420" r:id="rId161"/>
    <p:sldId id="421" r:id="rId162"/>
    <p:sldId id="422" r:id="rId163"/>
    <p:sldId id="423" r:id="rId164"/>
    <p:sldId id="424" r:id="rId165"/>
    <p:sldId id="425" r:id="rId166"/>
    <p:sldId id="426" r:id="rId167"/>
    <p:sldId id="427" r:id="rId168"/>
    <p:sldId id="428" r:id="rId169"/>
    <p:sldId id="429" r:id="rId170"/>
    <p:sldId id="430" r:id="rId171"/>
    <p:sldId id="431" r:id="rId172"/>
    <p:sldId id="432" r:id="rId173"/>
    <p:sldId id="433" r:id="rId174"/>
    <p:sldId id="434" r:id="rId175"/>
    <p:sldId id="435" r:id="rId176"/>
    <p:sldId id="436" r:id="rId177"/>
    <p:sldId id="437" r:id="rId17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1" d="100"/>
          <a:sy n="91" d="100"/>
        </p:scale>
        <p:origin x="-120" y="-4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54" Type="http://schemas.openxmlformats.org/officeDocument/2006/relationships/slide" Target="slides/slide153.xml"/><Relationship Id="rId159" Type="http://schemas.openxmlformats.org/officeDocument/2006/relationships/slide" Target="slides/slide158.xml"/><Relationship Id="rId175" Type="http://schemas.openxmlformats.org/officeDocument/2006/relationships/slide" Target="slides/slide174.xml"/><Relationship Id="rId170" Type="http://schemas.openxmlformats.org/officeDocument/2006/relationships/slide" Target="slides/slide169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65" Type="http://schemas.openxmlformats.org/officeDocument/2006/relationships/slide" Target="slides/slide164.xml"/><Relationship Id="rId181" Type="http://schemas.openxmlformats.org/officeDocument/2006/relationships/theme" Target="theme/theme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71" Type="http://schemas.openxmlformats.org/officeDocument/2006/relationships/slide" Target="slides/slide170.xml"/><Relationship Id="rId176" Type="http://schemas.openxmlformats.org/officeDocument/2006/relationships/slide" Target="slides/slide175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slide" Target="slides/slide165.xml"/><Relationship Id="rId18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72" Type="http://schemas.openxmlformats.org/officeDocument/2006/relationships/slide" Target="slides/slide171.xml"/><Relationship Id="rId180" Type="http://schemas.openxmlformats.org/officeDocument/2006/relationships/viewProps" Target="view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presProps" Target="pres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31B9B-E175-4052-B09D-0B15A7C862F0}" type="datetimeFigureOut">
              <a:rPr lang="en-GB" smtClean="0"/>
              <a:t>25/03/2026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95910-F15C-45E4-8A08-EC62A572AF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5616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31B9B-E175-4052-B09D-0B15A7C862F0}" type="datetimeFigureOut">
              <a:rPr lang="en-GB" smtClean="0"/>
              <a:t>25/03/2026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95910-F15C-45E4-8A08-EC62A572AF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3279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31B9B-E175-4052-B09D-0B15A7C862F0}" type="datetimeFigureOut">
              <a:rPr lang="en-GB" smtClean="0"/>
              <a:t>25/03/2026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95910-F15C-45E4-8A08-EC62A572AF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4070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31B9B-E175-4052-B09D-0B15A7C862F0}" type="datetimeFigureOut">
              <a:rPr lang="en-GB" smtClean="0"/>
              <a:t>25/03/2026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95910-F15C-45E4-8A08-EC62A572AF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6747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31B9B-E175-4052-B09D-0B15A7C862F0}" type="datetimeFigureOut">
              <a:rPr lang="en-GB" smtClean="0"/>
              <a:t>25/03/2026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95910-F15C-45E4-8A08-EC62A572AF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8357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31B9B-E175-4052-B09D-0B15A7C862F0}" type="datetimeFigureOut">
              <a:rPr lang="en-GB" smtClean="0"/>
              <a:t>25/03/2026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95910-F15C-45E4-8A08-EC62A572AF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2396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31B9B-E175-4052-B09D-0B15A7C862F0}" type="datetimeFigureOut">
              <a:rPr lang="en-GB" smtClean="0"/>
              <a:t>25/03/2026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95910-F15C-45E4-8A08-EC62A572AF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658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31B9B-E175-4052-B09D-0B15A7C862F0}" type="datetimeFigureOut">
              <a:rPr lang="en-GB" smtClean="0"/>
              <a:t>25/03/2026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95910-F15C-45E4-8A08-EC62A572AF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0924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31B9B-E175-4052-B09D-0B15A7C862F0}" type="datetimeFigureOut">
              <a:rPr lang="en-GB" smtClean="0"/>
              <a:t>25/03/2026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95910-F15C-45E4-8A08-EC62A572AF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4184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31B9B-E175-4052-B09D-0B15A7C862F0}" type="datetimeFigureOut">
              <a:rPr lang="en-GB" smtClean="0"/>
              <a:t>25/03/2026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95910-F15C-45E4-8A08-EC62A572AF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9868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31B9B-E175-4052-B09D-0B15A7C862F0}" type="datetimeFigureOut">
              <a:rPr lang="en-GB" smtClean="0"/>
              <a:t>25/03/2026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95910-F15C-45E4-8A08-EC62A572AF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1533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31B9B-E175-4052-B09D-0B15A7C862F0}" type="datetimeFigureOut">
              <a:rPr lang="en-GB" smtClean="0"/>
              <a:t>25/03/2026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595910-F15C-45E4-8A08-EC62A572AF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512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jpeg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jpeg"/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jpeg"/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jpeg"/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jpeg"/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jpeg"/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jpeg"/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jpeg"/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jpeg"/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jpeg"/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jpeg"/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jpeg"/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jpeg"/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jpeg"/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jpeg"/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jpeg"/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jpeg"/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jpeg"/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jpeg"/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jpeg"/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jpeg"/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jpeg"/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jpeg"/><Relationship Id="rId1" Type="http://schemas.openxmlformats.org/officeDocument/2006/relationships/slideLayout" Target="../slideLayouts/slideLayout2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2.jpeg"/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jpeg"/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jpeg"/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5.jpeg"/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jpeg"/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7.jpeg"/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8.jpeg"/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9.jpeg"/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jpeg"/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1.jpeg"/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2.jpeg"/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3.jpeg"/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4.jpeg"/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5.jpeg"/><Relationship Id="rId1" Type="http://schemas.openxmlformats.org/officeDocument/2006/relationships/slideLayout" Target="../slideLayouts/slideLayout2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vi-VN" dirty="0" smtClean="0"/>
              <a:t>ACÂȘ depunere coroană copii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38200"/>
            <a:ext cx="8915400" cy="5867400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5122" name="Picture 2" descr="I:\PROGRAM COMEMORAREA EROILOR NEAMULUI\Bilant Martie 2026\rulare poze Bilant 2025\ACÂȘ depunere coroană copi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1" y="860464"/>
            <a:ext cx="8651204" cy="5768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0652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vi-VN" dirty="0" smtClean="0"/>
              <a:t>ACÂȘ depunere coroană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38200"/>
            <a:ext cx="8915400" cy="5867400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6146" name="Picture 2" descr="I:\PROGRAM COMEMORAREA EROILOR NEAMULUI\Bilant Martie 2026\rulare poze Bilant 2025\ACÂȘ depunere coroană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90600"/>
            <a:ext cx="8534399" cy="5691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7050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ACÂȘ </a:t>
            </a:r>
            <a:r>
              <a:rPr lang="en-GB" dirty="0" err="1" smtClean="0"/>
              <a:t>onor</a:t>
            </a:r>
            <a:r>
              <a:rPr lang="en-GB" dirty="0" smtClean="0"/>
              <a:t> la </a:t>
            </a:r>
            <a:r>
              <a:rPr lang="en-GB" dirty="0" err="1" smtClean="0"/>
              <a:t>imn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38200"/>
            <a:ext cx="8915400" cy="5867400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7170" name="Picture 2" descr="I:\PROGRAM COMEMORAREA EROILOR NEAMULUI\Bilant Martie 2026\rulare poze Bilant 2025\ACÂȘ onor la im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893858"/>
            <a:ext cx="8686800" cy="5792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3495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vi-VN" dirty="0" smtClean="0"/>
              <a:t>ACÂȘ Primar depunere coroană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38200"/>
            <a:ext cx="8915400" cy="5867400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8194" name="Picture 2" descr="I:\PROGRAM COMEMORAREA EROILOR NEAMULUI\Bilant Martie 2026\rulare poze Bilant 2025\ACÂȘ Primar depunere coroană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42748"/>
            <a:ext cx="8610600" cy="5741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0714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ACÂȘ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38200"/>
            <a:ext cx="8915400" cy="5867400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9218" name="Picture 2" descr="I:\PROGRAM COMEMORAREA EROILOR NEAMULUI\Bilant Martie 2026\rulare poze Bilant 2025\ACÂȘ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14400"/>
            <a:ext cx="8673481" cy="5783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0019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Angela </a:t>
            </a:r>
            <a:r>
              <a:rPr lang="en-GB" dirty="0" err="1" smtClean="0"/>
              <a:t>Munteanu</a:t>
            </a:r>
            <a:r>
              <a:rPr lang="en-GB" dirty="0" smtClean="0"/>
              <a:t> 2025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38200"/>
            <a:ext cx="8915400" cy="5867400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10243" name="Picture 3" descr="C:\Users\CSTIC\Documents\Bilant 2026\rulare poze Bilant 2025\Angela Munteanu 202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813459"/>
            <a:ext cx="8839200" cy="5854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4655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1000" cy="487362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ARDUD </a:t>
            </a:r>
            <a:r>
              <a:rPr lang="en-GB" dirty="0" err="1" smtClean="0"/>
              <a:t>depunere</a:t>
            </a:r>
            <a:r>
              <a:rPr lang="en-GB" dirty="0" smtClean="0"/>
              <a:t> </a:t>
            </a:r>
            <a:r>
              <a:rPr lang="en-GB" dirty="0" err="1" smtClean="0"/>
              <a:t>coroana</a:t>
            </a:r>
            <a:r>
              <a:rPr lang="en-GB" dirty="0" smtClean="0"/>
              <a:t> </a:t>
            </a:r>
            <a:r>
              <a:rPr lang="en-GB" dirty="0" err="1" smtClean="0"/>
              <a:t>rezervisti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38200"/>
            <a:ext cx="8915400" cy="5867400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11266" name="Picture 2" descr="C:\Users\CSTIC\Documents\Bilant 2026\rulare poze Bilant 2025\ARDUD depunere coroana rezervist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863631"/>
            <a:ext cx="8763000" cy="5838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065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58200" cy="487362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ARDUD -GERĂUȘA </a:t>
            </a:r>
            <a:r>
              <a:rPr lang="en-GB" dirty="0" err="1" smtClean="0"/>
              <a:t>alocutiune</a:t>
            </a:r>
            <a:r>
              <a:rPr lang="en-GB" dirty="0" smtClean="0"/>
              <a:t> </a:t>
            </a:r>
            <a:r>
              <a:rPr lang="en-GB" dirty="0" err="1" smtClean="0"/>
              <a:t>Primar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38200"/>
            <a:ext cx="8915400" cy="5867400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12290" name="Picture 2" descr="C:\Users\CSTIC\Documents\Bilant 2026\rulare poze Bilant 2025\ARDUD -GERĂUȘA alocutiune Prima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14400"/>
            <a:ext cx="8763000" cy="584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0676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05800" cy="487362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ARDUD </a:t>
            </a:r>
            <a:r>
              <a:rPr lang="fr-FR" dirty="0" err="1" smtClean="0"/>
              <a:t>mormânt</a:t>
            </a:r>
            <a:r>
              <a:rPr lang="fr-FR" dirty="0" smtClean="0"/>
              <a:t> </a:t>
            </a:r>
            <a:r>
              <a:rPr lang="fr-FR" dirty="0" err="1" smtClean="0"/>
              <a:t>comun</a:t>
            </a:r>
            <a:r>
              <a:rPr lang="fr-FR" dirty="0" smtClean="0"/>
              <a:t> de </a:t>
            </a:r>
            <a:r>
              <a:rPr lang="fr-FR" dirty="0" err="1" smtClean="0"/>
              <a:t>război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38200"/>
            <a:ext cx="8915400" cy="5867400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13314" name="Picture 2" descr="C:\Users\CSTIC\Documents\Bilant 2026\rulare poze Bilant 2025\ARDUD mormânt comun de războ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883842"/>
            <a:ext cx="8915400" cy="5939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5526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ARDUD </a:t>
            </a:r>
            <a:r>
              <a:rPr lang="en-GB" dirty="0" err="1" smtClean="0"/>
              <a:t>poza</a:t>
            </a:r>
            <a:r>
              <a:rPr lang="en-GB" dirty="0" smtClean="0"/>
              <a:t> de </a:t>
            </a:r>
            <a:r>
              <a:rPr lang="en-GB" dirty="0" err="1" smtClean="0"/>
              <a:t>grup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38200"/>
            <a:ext cx="8915400" cy="5867400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14338" name="Picture 2" descr="C:\Users\CSTIC\Documents\Bilant 2026\rulare poze Bilant 2025\ARDUD poza de gru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09145"/>
            <a:ext cx="8814493" cy="587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4655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05800" cy="487362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ARDUD-GERĂUȘA </a:t>
            </a:r>
            <a:r>
              <a:rPr lang="en-GB" dirty="0" err="1" smtClean="0"/>
              <a:t>depunere</a:t>
            </a:r>
            <a:r>
              <a:rPr lang="en-GB" dirty="0" smtClean="0"/>
              <a:t> </a:t>
            </a:r>
            <a:r>
              <a:rPr lang="en-GB" dirty="0" err="1" smtClean="0"/>
              <a:t>coroane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38200"/>
            <a:ext cx="8915400" cy="5867400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15362" name="Picture 2" descr="C:\Users\CSTIC\Documents\Bilant 2026\rulare poze Bilant 2025\ARDUD-GERĂUȘA depunere coroan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838200"/>
            <a:ext cx="8839200" cy="5889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065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1000" cy="487362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ARDUD-GERĂUȘA </a:t>
            </a:r>
            <a:r>
              <a:rPr lang="en-GB" dirty="0" err="1" smtClean="0"/>
              <a:t>interpretare</a:t>
            </a:r>
            <a:r>
              <a:rPr lang="en-GB" dirty="0" smtClean="0"/>
              <a:t> </a:t>
            </a:r>
            <a:r>
              <a:rPr lang="en-GB" dirty="0" err="1" smtClean="0"/>
              <a:t>poezie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38200"/>
            <a:ext cx="8915400" cy="5867400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16387" name="Picture 3" descr="C:\Users\CSTIC\Documents\Bilant 2026\rulare poze Bilant 2025\ARDUD-GERĂUȘA interpretare poezi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864584"/>
            <a:ext cx="8767003" cy="5841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0676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vi-VN" dirty="0" smtClean="0"/>
              <a:t>ARDUD-GERĂUȘA poză grup</a:t>
            </a:r>
            <a:endParaRPr lang="en-GB" dirty="0"/>
          </a:p>
        </p:txBody>
      </p:sp>
      <p:pic>
        <p:nvPicPr>
          <p:cNvPr id="17410" name="Picture 2" descr="C:\Users\CSTIC\Documents\Bilant 2026\rulare poze Bilant 2025\ARDUD-GERĂUȘA poză grup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598" y="838200"/>
            <a:ext cx="8806604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5526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7200" cy="487362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ARDUD-GERĂUȘA-</a:t>
            </a:r>
            <a:r>
              <a:rPr lang="en-GB" dirty="0" err="1" smtClean="0"/>
              <a:t>Cimitirul</a:t>
            </a:r>
            <a:r>
              <a:rPr lang="en-GB" dirty="0" smtClean="0"/>
              <a:t> </a:t>
            </a:r>
            <a:r>
              <a:rPr lang="en-GB" dirty="0" err="1" smtClean="0"/>
              <a:t>Eroilor</a:t>
            </a:r>
            <a:endParaRPr lang="en-GB" dirty="0"/>
          </a:p>
        </p:txBody>
      </p:sp>
      <p:pic>
        <p:nvPicPr>
          <p:cNvPr id="18434" name="Picture 2" descr="C:\Users\CSTIC\Documents\Bilant 2026\rulare poze Bilant 2025\ARDUD-GERĂUȘA-Cimitirul Eroilor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" y="838200"/>
            <a:ext cx="8801100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9115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05800" cy="487362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ARDUD-MĂDĂRAS </a:t>
            </a:r>
            <a:r>
              <a:rPr lang="en-GB" dirty="0" err="1" smtClean="0"/>
              <a:t>depunere</a:t>
            </a:r>
            <a:r>
              <a:rPr lang="en-GB" dirty="0" smtClean="0"/>
              <a:t> </a:t>
            </a:r>
            <a:r>
              <a:rPr lang="en-GB" dirty="0" err="1" smtClean="0"/>
              <a:t>coroane</a:t>
            </a:r>
            <a:endParaRPr lang="en-GB" dirty="0"/>
          </a:p>
        </p:txBody>
      </p:sp>
      <p:pic>
        <p:nvPicPr>
          <p:cNvPr id="19458" name="Picture 2" descr="C:\Users\CSTIC\Documents\Bilant 2026\rulare poze Bilant 2025\ARDUD-MĂDĂRAS depunere coroane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598" y="838200"/>
            <a:ext cx="8806604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3249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ARDUD-MĂDĂRAS </a:t>
            </a:r>
            <a:r>
              <a:rPr lang="en-GB" dirty="0" err="1" smtClean="0"/>
              <a:t>onor</a:t>
            </a:r>
            <a:r>
              <a:rPr lang="en-GB" dirty="0" smtClean="0"/>
              <a:t> la </a:t>
            </a:r>
            <a:r>
              <a:rPr lang="en-GB" dirty="0" err="1" smtClean="0"/>
              <a:t>imn</a:t>
            </a:r>
            <a:endParaRPr lang="en-GB" dirty="0"/>
          </a:p>
        </p:txBody>
      </p:sp>
      <p:pic>
        <p:nvPicPr>
          <p:cNvPr id="20482" name="Picture 2" descr="C:\Users\CSTIC\Documents\Bilant 2026\rulare poze Bilant 2025\ARDUD-MĂDĂRAS onor la imn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598" y="838200"/>
            <a:ext cx="8806604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4275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48600" cy="487362"/>
          </a:xfrm>
        </p:spPr>
        <p:txBody>
          <a:bodyPr>
            <a:normAutofit fontScale="90000"/>
          </a:bodyPr>
          <a:lstStyle/>
          <a:p>
            <a:r>
              <a:rPr lang="vi-VN" dirty="0" smtClean="0"/>
              <a:t>ARDUD-MĂDĂRAS poză de grup</a:t>
            </a:r>
            <a:endParaRPr lang="en-GB" dirty="0"/>
          </a:p>
        </p:txBody>
      </p:sp>
      <p:pic>
        <p:nvPicPr>
          <p:cNvPr id="21506" name="Picture 2" descr="C:\Users\CSTIC\Documents\Bilant 2026\rulare poze Bilant 2025\ARDUD-MĂDĂRAS poză de grup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598" y="838200"/>
            <a:ext cx="8806604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2299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ARDUD-MĂDĂRAS </a:t>
            </a:r>
            <a:r>
              <a:rPr lang="en-GB" dirty="0" err="1" smtClean="0"/>
              <a:t>slujba</a:t>
            </a:r>
            <a:r>
              <a:rPr lang="en-GB" dirty="0" smtClean="0"/>
              <a:t> de </a:t>
            </a:r>
            <a:r>
              <a:rPr lang="en-GB" dirty="0" err="1" smtClean="0"/>
              <a:t>pomenire</a:t>
            </a:r>
            <a:endParaRPr lang="en-GB" dirty="0"/>
          </a:p>
        </p:txBody>
      </p:sp>
      <p:pic>
        <p:nvPicPr>
          <p:cNvPr id="22530" name="Picture 2" descr="C:\Users\CSTIC\Documents\Bilant 2026\rulare poze Bilant 2025\ARDUD-MĂDĂRAS slujba de pomenire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598" y="838200"/>
            <a:ext cx="8806604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0852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BABȚA </a:t>
            </a:r>
            <a:r>
              <a:rPr lang="en-GB" dirty="0" err="1" smtClean="0"/>
              <a:t>copii</a:t>
            </a:r>
            <a:endParaRPr lang="en-GB" dirty="0"/>
          </a:p>
        </p:txBody>
      </p:sp>
      <p:pic>
        <p:nvPicPr>
          <p:cNvPr id="23554" name="Picture 2" descr="C:\Users\CSTIC\Documents\Bilant 2026\rulare poze Bilant 2025\BABȚA copii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88" y="838200"/>
            <a:ext cx="8858623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9458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vi-VN" dirty="0" smtClean="0"/>
              <a:t>BABȚA Elevi Scoala Gimnazială</a:t>
            </a:r>
            <a:endParaRPr lang="en-GB" dirty="0"/>
          </a:p>
        </p:txBody>
      </p:sp>
      <p:pic>
        <p:nvPicPr>
          <p:cNvPr id="24578" name="Picture 2" descr="C:\Users\CSTIC\Documents\Bilant 2026\rulare poze Bilant 2025\BABȚA Elevi Scoala Gimnazială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88" y="838200"/>
            <a:ext cx="8858623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897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BABȚA </a:t>
            </a:r>
            <a:r>
              <a:rPr lang="en-GB" dirty="0" err="1" smtClean="0"/>
              <a:t>grup</a:t>
            </a:r>
            <a:r>
              <a:rPr lang="en-GB" dirty="0" smtClean="0"/>
              <a:t> </a:t>
            </a:r>
            <a:r>
              <a:rPr lang="en-GB" dirty="0" err="1" smtClean="0"/>
              <a:t>copii</a:t>
            </a:r>
            <a:endParaRPr lang="en-GB" dirty="0"/>
          </a:p>
        </p:txBody>
      </p:sp>
      <p:pic>
        <p:nvPicPr>
          <p:cNvPr id="25602" name="Picture 2" descr="C:\Users\CSTIC\Documents\Bilant 2026\rulare poze Bilant 2025\BABȚA grup copii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88" y="838200"/>
            <a:ext cx="8858623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3193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BABȚA </a:t>
            </a:r>
            <a:r>
              <a:rPr lang="fr-FR" dirty="0" err="1" smtClean="0"/>
              <a:t>mormânt</a:t>
            </a:r>
            <a:r>
              <a:rPr lang="fr-FR" dirty="0" smtClean="0"/>
              <a:t> </a:t>
            </a:r>
            <a:r>
              <a:rPr lang="fr-FR" dirty="0" err="1" smtClean="0"/>
              <a:t>comun</a:t>
            </a:r>
            <a:r>
              <a:rPr lang="fr-FR" dirty="0" smtClean="0"/>
              <a:t> de </a:t>
            </a:r>
            <a:r>
              <a:rPr lang="fr-FR" dirty="0" err="1" smtClean="0"/>
              <a:t>război</a:t>
            </a:r>
            <a:endParaRPr lang="en-GB" dirty="0"/>
          </a:p>
        </p:txBody>
      </p:sp>
      <p:pic>
        <p:nvPicPr>
          <p:cNvPr id="26629" name="Picture 5" descr="C:\Users\CSTIC\Documents\Bilant 2026\rulare poze Bilant 2025\BABȚA mormânt comun de război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301268" y="1899132"/>
            <a:ext cx="5832645" cy="3863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1145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BABȚA </a:t>
            </a:r>
            <a:r>
              <a:rPr lang="en-GB" dirty="0" err="1" smtClean="0"/>
              <a:t>onor</a:t>
            </a:r>
            <a:r>
              <a:rPr lang="en-GB" dirty="0" smtClean="0"/>
              <a:t> la </a:t>
            </a:r>
            <a:r>
              <a:rPr lang="en-GB" dirty="0" err="1" smtClean="0"/>
              <a:t>imn</a:t>
            </a:r>
            <a:endParaRPr lang="en-GB" dirty="0"/>
          </a:p>
        </p:txBody>
      </p:sp>
      <p:pic>
        <p:nvPicPr>
          <p:cNvPr id="27650" name="Picture 2" descr="C:\Users\CSTIC\Documents\Bilant 2026\rulare poze Bilant 2025\BABȚA onor la im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88" y="838200"/>
            <a:ext cx="8858623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6462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BABȚA </a:t>
            </a:r>
            <a:r>
              <a:rPr lang="en-GB" dirty="0" err="1" smtClean="0"/>
              <a:t>parastas</a:t>
            </a:r>
            <a:endParaRPr lang="en-GB" dirty="0"/>
          </a:p>
        </p:txBody>
      </p:sp>
      <p:pic>
        <p:nvPicPr>
          <p:cNvPr id="28674" name="Picture 2" descr="C:\Users\CSTIC\Documents\Bilant 2026\rulare poze Bilant 2025\BABȚA parasta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88" y="838200"/>
            <a:ext cx="8858623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1557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vi-VN" dirty="0" smtClean="0"/>
              <a:t>BABȚA poză de grup</a:t>
            </a:r>
            <a:endParaRPr lang="en-GB" dirty="0"/>
          </a:p>
        </p:txBody>
      </p:sp>
      <p:pic>
        <p:nvPicPr>
          <p:cNvPr id="29698" name="Picture 2" descr="C:\Users\CSTIC\Documents\Bilant 2026\rulare poze Bilant 2025\BABȚA poză de grup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88" y="838200"/>
            <a:ext cx="8858623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80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BELTIUG </a:t>
            </a:r>
            <a:r>
              <a:rPr lang="en-GB" dirty="0" err="1" smtClean="0"/>
              <a:t>cuvâmnt</a:t>
            </a:r>
            <a:r>
              <a:rPr lang="en-GB" dirty="0" smtClean="0"/>
              <a:t> </a:t>
            </a:r>
            <a:r>
              <a:rPr lang="en-GB" dirty="0" err="1" smtClean="0"/>
              <a:t>Primar</a:t>
            </a:r>
            <a:endParaRPr lang="en-GB" dirty="0"/>
          </a:p>
        </p:txBody>
      </p:sp>
      <p:pic>
        <p:nvPicPr>
          <p:cNvPr id="30723" name="Picture 3" descr="C:\Users\CSTIC\Documents\Bilant 2026\rulare poze Bilant 2025\BELTIUG cuvâmnt Primar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98" y="838199"/>
            <a:ext cx="8856102" cy="5906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519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vi-VN" dirty="0" smtClean="0"/>
              <a:t>BELTIUG depunere coroană elevi</a:t>
            </a:r>
            <a:endParaRPr lang="en-GB" dirty="0"/>
          </a:p>
        </p:txBody>
      </p:sp>
      <p:pic>
        <p:nvPicPr>
          <p:cNvPr id="31746" name="Picture 2" descr="C:\Users\CSTIC\Documents\Bilant 2026\rulare poze Bilant 2025\BELTIUG depunere coroană elevi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849473"/>
            <a:ext cx="8839200" cy="5895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7930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vi-VN" dirty="0" smtClean="0"/>
              <a:t>BELTIUG depunere coroană</a:t>
            </a:r>
            <a:endParaRPr lang="en-GB" dirty="0"/>
          </a:p>
        </p:txBody>
      </p:sp>
      <p:pic>
        <p:nvPicPr>
          <p:cNvPr id="32770" name="Picture 2" descr="C:\Users\CSTIC\Documents\Bilant 2026\rulare poze Bilant 2025\BELTIUG depunere coroană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98" y="838199"/>
            <a:ext cx="8856102" cy="5906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3909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BELTIUG </a:t>
            </a:r>
            <a:r>
              <a:rPr lang="en-GB" dirty="0" err="1" smtClean="0"/>
              <a:t>garda</a:t>
            </a:r>
            <a:r>
              <a:rPr lang="en-GB" dirty="0" smtClean="0"/>
              <a:t> la </a:t>
            </a:r>
            <a:r>
              <a:rPr lang="en-GB" dirty="0" err="1" smtClean="0"/>
              <a:t>mormânt</a:t>
            </a:r>
            <a:endParaRPr lang="en-GB" dirty="0"/>
          </a:p>
        </p:txBody>
      </p:sp>
      <p:pic>
        <p:nvPicPr>
          <p:cNvPr id="33794" name="Picture 2" descr="C:\Users\CSTIC\Documents\Bilant 2026\rulare poze Bilant 2025\BELTIUG garda la mormânt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98" y="838200"/>
            <a:ext cx="8932302" cy="5957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9758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BELTIUG </a:t>
            </a:r>
            <a:r>
              <a:rPr lang="en-GB" dirty="0" err="1" smtClean="0"/>
              <a:t>onor</a:t>
            </a:r>
            <a:r>
              <a:rPr lang="en-GB" dirty="0" smtClean="0"/>
              <a:t> la </a:t>
            </a:r>
            <a:r>
              <a:rPr lang="en-GB" dirty="0" err="1" smtClean="0"/>
              <a:t>imn</a:t>
            </a:r>
            <a:endParaRPr lang="en-GB" dirty="0"/>
          </a:p>
        </p:txBody>
      </p:sp>
      <p:pic>
        <p:nvPicPr>
          <p:cNvPr id="34818" name="Picture 2" descr="C:\Users\CSTIC\Documents\Bilant 2026\rulare poze Bilant 2025\BELTIUG onor la imn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98" y="838199"/>
            <a:ext cx="8856102" cy="5906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6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BELTIUG program artistic</a:t>
            </a:r>
            <a:endParaRPr lang="en-GB" dirty="0"/>
          </a:p>
        </p:txBody>
      </p:sp>
      <p:pic>
        <p:nvPicPr>
          <p:cNvPr id="1027" name="Picture 3" descr="C:\Users\CSTIC\Documents\Bilant 2026\rulare poze Bilant 2025\BELTIUG program artistic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98" y="838200"/>
            <a:ext cx="8796804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3718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BELTIUG</a:t>
            </a:r>
            <a:endParaRPr lang="en-GB" dirty="0"/>
          </a:p>
        </p:txBody>
      </p:sp>
      <p:pic>
        <p:nvPicPr>
          <p:cNvPr id="2050" name="Picture 2" descr="C:\Users\CSTIC\Documents\Bilant 2026\rulare poze Bilant 2025\BELTIUG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618" y="838200"/>
            <a:ext cx="8861982" cy="5902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897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vi-VN" dirty="0"/>
              <a:t>BOTIZ depunere coroană Primar</a:t>
            </a:r>
            <a:endParaRPr lang="en-GB" dirty="0"/>
          </a:p>
        </p:txBody>
      </p:sp>
      <p:pic>
        <p:nvPicPr>
          <p:cNvPr id="3074" name="Picture 2" descr="C:\Users\CSTIC\Documents\Bilant 2026\rulare poze Bilant 2025\BOTIZ depunere coroană Primar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870868"/>
            <a:ext cx="8915400" cy="5902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3193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BOTIZ </a:t>
            </a:r>
            <a:r>
              <a:rPr lang="en-GB" dirty="0" err="1"/>
              <a:t>onor</a:t>
            </a:r>
            <a:r>
              <a:rPr lang="en-GB" dirty="0"/>
              <a:t> la </a:t>
            </a:r>
            <a:r>
              <a:rPr lang="en-GB" dirty="0" err="1"/>
              <a:t>imn</a:t>
            </a:r>
            <a:endParaRPr lang="en-GB" dirty="0"/>
          </a:p>
        </p:txBody>
      </p:sp>
      <p:pic>
        <p:nvPicPr>
          <p:cNvPr id="4098" name="Picture 2" descr="C:\Users\CSTIC\Documents\Bilant 2026\rulare poze Bilant 2025\BOTIZ onor la imn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61" y="838199"/>
            <a:ext cx="8888539" cy="588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1145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BOTIZ </a:t>
            </a:r>
            <a:r>
              <a:rPr lang="en-GB" dirty="0" err="1"/>
              <a:t>poza</a:t>
            </a:r>
            <a:r>
              <a:rPr lang="en-GB" dirty="0"/>
              <a:t> de </a:t>
            </a:r>
            <a:r>
              <a:rPr lang="en-GB" dirty="0" err="1"/>
              <a:t>grup</a:t>
            </a:r>
            <a:endParaRPr lang="en-GB" dirty="0"/>
          </a:p>
        </p:txBody>
      </p:sp>
      <p:pic>
        <p:nvPicPr>
          <p:cNvPr id="5122" name="Picture 2" descr="C:\Users\CSTIC\Documents\Bilant 2026\rulare poze Bilant 2025\BOTIZ poza de grup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61" y="838199"/>
            <a:ext cx="8888539" cy="588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6462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BOTIZ program artistic</a:t>
            </a:r>
            <a:endParaRPr lang="en-GB" dirty="0"/>
          </a:p>
        </p:txBody>
      </p:sp>
      <p:pic>
        <p:nvPicPr>
          <p:cNvPr id="6146" name="Picture 2" descr="C:\Users\CSTIC\Documents\Bilant 2026\rulare poze Bilant 2025\BOTIZ program artistic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870868"/>
            <a:ext cx="8915400" cy="5902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1557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CĂUAȘ </a:t>
            </a:r>
            <a:r>
              <a:rPr lang="en-GB" dirty="0" err="1"/>
              <a:t>poza</a:t>
            </a:r>
            <a:r>
              <a:rPr lang="en-GB" dirty="0"/>
              <a:t> de </a:t>
            </a:r>
            <a:r>
              <a:rPr lang="en-GB" dirty="0" err="1"/>
              <a:t>grup</a:t>
            </a:r>
            <a:endParaRPr lang="en-GB" dirty="0"/>
          </a:p>
        </p:txBody>
      </p:sp>
      <p:pic>
        <p:nvPicPr>
          <p:cNvPr id="7170" name="Picture 2" descr="C:\Users\CSTIC\Documents\Bilant 2026\rulare poze Bilant 2025\CĂUAȘ poza de grup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61" y="838199"/>
            <a:ext cx="8888539" cy="588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80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CĂUAȘ </a:t>
            </a:r>
            <a:r>
              <a:rPr lang="en-GB" dirty="0" err="1"/>
              <a:t>rezerviști</a:t>
            </a:r>
            <a:endParaRPr lang="en-GB" dirty="0"/>
          </a:p>
        </p:txBody>
      </p:sp>
      <p:pic>
        <p:nvPicPr>
          <p:cNvPr id="8194" name="Picture 2" descr="C:\Users\CSTIC\Documents\Bilant 2026\rulare poze Bilant 2025\CĂUAȘ rezerviști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61" y="838199"/>
            <a:ext cx="8888539" cy="588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519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CĂUAȘ-GHENCI </a:t>
            </a:r>
            <a:r>
              <a:rPr lang="en-GB" dirty="0" err="1"/>
              <a:t>cuvânt</a:t>
            </a:r>
            <a:r>
              <a:rPr lang="en-GB" dirty="0"/>
              <a:t> </a:t>
            </a:r>
            <a:r>
              <a:rPr lang="en-GB" dirty="0" err="1"/>
              <a:t>viceprimar</a:t>
            </a:r>
            <a:endParaRPr lang="en-GB" dirty="0"/>
          </a:p>
        </p:txBody>
      </p:sp>
      <p:pic>
        <p:nvPicPr>
          <p:cNvPr id="9218" name="Picture 2" descr="C:\Users\CSTIC\Documents\Bilant 2026\rulare poze Bilant 2025\CĂUAȘ-GHENCI cuvânt viceprimar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870868"/>
            <a:ext cx="8812339" cy="5834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7930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CĂUAȘ-GHENCI </a:t>
            </a:r>
            <a:r>
              <a:rPr lang="en-GB" dirty="0" err="1"/>
              <a:t>onor</a:t>
            </a:r>
            <a:r>
              <a:rPr lang="en-GB" dirty="0"/>
              <a:t> la </a:t>
            </a:r>
            <a:r>
              <a:rPr lang="en-GB" dirty="0" err="1"/>
              <a:t>imn</a:t>
            </a:r>
            <a:endParaRPr lang="en-GB" dirty="0"/>
          </a:p>
        </p:txBody>
      </p:sp>
      <p:pic>
        <p:nvPicPr>
          <p:cNvPr id="10242" name="Picture 2" descr="C:\Users\CSTIC\Documents\Bilant 2026\rulare poze Bilant 2025\CĂUAȘ-GHENCI onor la imn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870867"/>
            <a:ext cx="8839200" cy="5852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3909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CĂUAȘ-GHENCI </a:t>
            </a:r>
            <a:r>
              <a:rPr lang="en-GB" dirty="0" err="1"/>
              <a:t>poza</a:t>
            </a:r>
            <a:r>
              <a:rPr lang="en-GB" dirty="0"/>
              <a:t> de </a:t>
            </a:r>
            <a:r>
              <a:rPr lang="en-GB" dirty="0" err="1"/>
              <a:t>grup</a:t>
            </a:r>
            <a:endParaRPr lang="en-GB" dirty="0"/>
          </a:p>
        </p:txBody>
      </p:sp>
      <p:pic>
        <p:nvPicPr>
          <p:cNvPr id="11266" name="Picture 2" descr="C:\Users\CSTIC\Documents\Bilant 2026\rulare poze Bilant 2025\CĂUAȘ-GHENCI poza de grup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870867"/>
            <a:ext cx="8839200" cy="5852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9758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CEAN  </a:t>
            </a:r>
            <a:r>
              <a:rPr lang="en-GB" dirty="0" err="1"/>
              <a:t>alocutiune</a:t>
            </a:r>
            <a:r>
              <a:rPr lang="en-GB" dirty="0"/>
              <a:t> </a:t>
            </a:r>
            <a:r>
              <a:rPr lang="en-GB" dirty="0" err="1"/>
              <a:t>Primar</a:t>
            </a:r>
            <a:r>
              <a:rPr lang="en-GB" dirty="0"/>
              <a:t> SĂUCA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38200"/>
            <a:ext cx="8915400" cy="5867400"/>
          </a:xfrm>
        </p:spPr>
        <p:txBody>
          <a:bodyPr/>
          <a:lstStyle/>
          <a:p>
            <a:r>
              <a:rPr lang="ro-RO" dirty="0" smtClean="0"/>
              <a:t> </a:t>
            </a:r>
            <a:endParaRPr lang="en-GB" dirty="0"/>
          </a:p>
        </p:txBody>
      </p:sp>
      <p:pic>
        <p:nvPicPr>
          <p:cNvPr id="12291" name="Picture 3" descr="C:\Users\CSTIC\Documents\Bilant 2026\rulare poze Bilant 2025\CEAN  alocutiune Primar SĂUC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838200"/>
            <a:ext cx="8915400" cy="5939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6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106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CEAN </a:t>
            </a:r>
            <a:r>
              <a:rPr lang="en-GB" dirty="0" err="1"/>
              <a:t>depunere</a:t>
            </a:r>
            <a:r>
              <a:rPr lang="en-GB" dirty="0"/>
              <a:t> </a:t>
            </a:r>
            <a:r>
              <a:rPr lang="en-GB" dirty="0" err="1"/>
              <a:t>coroana</a:t>
            </a:r>
            <a:r>
              <a:rPr lang="en-GB" dirty="0"/>
              <a:t> </a:t>
            </a:r>
            <a:r>
              <a:rPr lang="en-GB" dirty="0" err="1"/>
              <a:t>Primar</a:t>
            </a:r>
            <a:r>
              <a:rPr lang="en-GB" dirty="0"/>
              <a:t> SĂUCA</a:t>
            </a:r>
            <a:endParaRPr lang="en-GB" dirty="0"/>
          </a:p>
        </p:txBody>
      </p:sp>
      <p:pic>
        <p:nvPicPr>
          <p:cNvPr id="13314" name="Picture 2" descr="C:\Users\CSTIC\Documents\Bilant 2026\rulare poze Bilant 2025\CEAN depunere coroana Primar SĂUCA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598" y="838200"/>
            <a:ext cx="8806604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3718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534400" cy="487362"/>
          </a:xfrm>
        </p:spPr>
        <p:txBody>
          <a:bodyPr>
            <a:normAutofit fontScale="90000"/>
          </a:bodyPr>
          <a:lstStyle/>
          <a:p>
            <a:r>
              <a:rPr lang="it-IT" dirty="0"/>
              <a:t>CEAN elevi Scoala Gimnazială SĂUCA</a:t>
            </a:r>
            <a:endParaRPr lang="en-GB" dirty="0"/>
          </a:p>
        </p:txBody>
      </p:sp>
      <p:pic>
        <p:nvPicPr>
          <p:cNvPr id="14338" name="Picture 2" descr="C:\Users\CSTIC\Documents\Bilant 2026\rulare poze Bilant 2025\CEAN elevi Scoala Gimnazială SĂUCA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598" y="838200"/>
            <a:ext cx="8806604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897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CEAN </a:t>
            </a:r>
            <a:r>
              <a:rPr lang="en-GB" dirty="0" err="1"/>
              <a:t>parastas</a:t>
            </a:r>
            <a:endParaRPr lang="en-GB" dirty="0"/>
          </a:p>
        </p:txBody>
      </p:sp>
      <p:pic>
        <p:nvPicPr>
          <p:cNvPr id="15362" name="Picture 2" descr="C:\Users\CSTIC\Documents\Bilant 2026\rulare poze Bilant 2025\CEAN parastas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598" y="838200"/>
            <a:ext cx="8806604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3193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CEAN </a:t>
            </a:r>
            <a:r>
              <a:rPr lang="en-GB" dirty="0" err="1"/>
              <a:t>poza</a:t>
            </a:r>
            <a:r>
              <a:rPr lang="en-GB" dirty="0"/>
              <a:t> de </a:t>
            </a:r>
            <a:r>
              <a:rPr lang="en-GB" dirty="0" err="1"/>
              <a:t>grup</a:t>
            </a:r>
            <a:endParaRPr lang="en-GB" dirty="0"/>
          </a:p>
        </p:txBody>
      </p:sp>
      <p:pic>
        <p:nvPicPr>
          <p:cNvPr id="16386" name="Picture 2" descr="C:\Users\CSTIC\Documents\Bilant 2026\rulare poze Bilant 2025\CEAN poza de grup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598" y="838200"/>
            <a:ext cx="8806604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1145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CEHAL  </a:t>
            </a:r>
            <a:r>
              <a:rPr lang="en-GB" dirty="0" err="1"/>
              <a:t>sobor</a:t>
            </a:r>
            <a:r>
              <a:rPr lang="en-GB" dirty="0"/>
              <a:t> de </a:t>
            </a:r>
            <a:r>
              <a:rPr lang="en-GB" dirty="0" err="1"/>
              <a:t>preoți</a:t>
            </a:r>
            <a:endParaRPr lang="en-GB" dirty="0"/>
          </a:p>
        </p:txBody>
      </p:sp>
      <p:pic>
        <p:nvPicPr>
          <p:cNvPr id="17410" name="Picture 2" descr="C:\Users\CSTIC\Documents\Bilant 2026\rulare poze Bilant 2025\CEHAL  sobor de preoți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61" y="838200"/>
            <a:ext cx="8861678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6462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vi-VN" dirty="0" smtClean="0"/>
              <a:t>C</a:t>
            </a:r>
            <a:r>
              <a:rPr lang="ro-RO" dirty="0" smtClean="0"/>
              <a:t>EHAL</a:t>
            </a:r>
            <a:r>
              <a:rPr lang="vi-VN" dirty="0" smtClean="0"/>
              <a:t> </a:t>
            </a:r>
            <a:r>
              <a:rPr lang="vi-VN" dirty="0"/>
              <a:t>depunere coroană Primar</a:t>
            </a:r>
            <a:endParaRPr lang="en-GB" dirty="0"/>
          </a:p>
        </p:txBody>
      </p:sp>
      <p:pic>
        <p:nvPicPr>
          <p:cNvPr id="18434" name="Picture 2" descr="C:\Users\CSTIC\Documents\Bilant 2026\rulare poze Bilant 2025\Cehal depunere coroană Primar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47" y="914400"/>
            <a:ext cx="8746591" cy="579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1557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CEHAL </a:t>
            </a:r>
            <a:r>
              <a:rPr lang="en-GB" dirty="0" err="1"/>
              <a:t>garda</a:t>
            </a:r>
            <a:r>
              <a:rPr lang="en-GB" dirty="0"/>
              <a:t> la </a:t>
            </a:r>
            <a:r>
              <a:rPr lang="en-GB" dirty="0" err="1"/>
              <a:t>mormânt</a:t>
            </a:r>
            <a:endParaRPr lang="en-GB" dirty="0"/>
          </a:p>
        </p:txBody>
      </p:sp>
      <p:pic>
        <p:nvPicPr>
          <p:cNvPr id="19458" name="Picture 2" descr="C:\Users\CSTIC\Documents\Bilant 2026\rulare poze Bilant 2025\CEHAL garda la mormânt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61" y="838199"/>
            <a:ext cx="8888539" cy="588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80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fr-FR" dirty="0"/>
              <a:t>CEHAL </a:t>
            </a:r>
            <a:r>
              <a:rPr lang="fr-FR" dirty="0" err="1"/>
              <a:t>în</a:t>
            </a:r>
            <a:r>
              <a:rPr lang="fr-FR" dirty="0"/>
              <a:t> </a:t>
            </a:r>
            <a:r>
              <a:rPr lang="fr-FR" dirty="0" err="1"/>
              <a:t>careu</a:t>
            </a:r>
            <a:r>
              <a:rPr lang="fr-FR" dirty="0"/>
              <a:t> la </a:t>
            </a:r>
            <a:r>
              <a:rPr lang="fr-FR" dirty="0" err="1"/>
              <a:t>imn</a:t>
            </a:r>
            <a:endParaRPr lang="en-GB" dirty="0"/>
          </a:p>
        </p:txBody>
      </p:sp>
      <p:pic>
        <p:nvPicPr>
          <p:cNvPr id="20482" name="Picture 2" descr="C:\Users\CSTIC\Documents\Bilant 2026\rulare poze Bilant 2025\CEHAL în careu la imn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92" y="838200"/>
            <a:ext cx="8864815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519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CEHAL </a:t>
            </a:r>
            <a:r>
              <a:rPr lang="en-GB" dirty="0" err="1"/>
              <a:t>onor</a:t>
            </a:r>
            <a:r>
              <a:rPr lang="en-GB" dirty="0"/>
              <a:t> la </a:t>
            </a:r>
            <a:r>
              <a:rPr lang="en-GB" dirty="0" err="1"/>
              <a:t>imn</a:t>
            </a:r>
            <a:endParaRPr lang="en-GB" dirty="0"/>
          </a:p>
        </p:txBody>
      </p:sp>
      <p:pic>
        <p:nvPicPr>
          <p:cNvPr id="21506" name="Picture 2" descr="C:\Users\CSTIC\Documents\Bilant 2026\rulare poze Bilant 2025\CEHAL onor la imn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870867"/>
            <a:ext cx="8839200" cy="5852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7930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CEHAL </a:t>
            </a:r>
            <a:r>
              <a:rPr lang="en-GB" dirty="0" err="1"/>
              <a:t>poza</a:t>
            </a:r>
            <a:r>
              <a:rPr lang="en-GB" dirty="0"/>
              <a:t> de </a:t>
            </a:r>
            <a:r>
              <a:rPr lang="en-GB" dirty="0" err="1"/>
              <a:t>grup</a:t>
            </a:r>
            <a:endParaRPr lang="en-GB" dirty="0"/>
          </a:p>
        </p:txBody>
      </p:sp>
      <p:pic>
        <p:nvPicPr>
          <p:cNvPr id="22530" name="Picture 2" descr="C:\Users\CSTIC\Documents\Bilant 2026\rulare poze Bilant 2025\CEHAL poza de grup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870867"/>
            <a:ext cx="8839200" cy="5852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3909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CEHAL </a:t>
            </a:r>
            <a:r>
              <a:rPr lang="en-GB" dirty="0" err="1"/>
              <a:t>rezerviști</a:t>
            </a:r>
            <a:endParaRPr lang="en-GB" dirty="0"/>
          </a:p>
        </p:txBody>
      </p:sp>
      <p:pic>
        <p:nvPicPr>
          <p:cNvPr id="23554" name="Picture 2" descr="C:\Users\CSTIC\Documents\Bilant 2026\rulare poze Bilant 2025\CEHAL rezerviști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92" y="838200"/>
            <a:ext cx="8864815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9758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CEHAL </a:t>
            </a:r>
            <a:r>
              <a:rPr lang="en-GB" dirty="0" err="1"/>
              <a:t>sobor</a:t>
            </a:r>
            <a:r>
              <a:rPr lang="en-GB" dirty="0"/>
              <a:t> </a:t>
            </a:r>
            <a:r>
              <a:rPr lang="en-GB" dirty="0" err="1"/>
              <a:t>preoți</a:t>
            </a:r>
            <a:endParaRPr lang="en-GB" dirty="0"/>
          </a:p>
        </p:txBody>
      </p:sp>
      <p:pic>
        <p:nvPicPr>
          <p:cNvPr id="24578" name="Picture 2" descr="C:\Users\CSTIC\Documents\Bilant 2026\rulare poze Bilant 2025\CEHAL sobor preoți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92" y="838200"/>
            <a:ext cx="8864815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6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CEHAL</a:t>
            </a:r>
            <a:endParaRPr lang="en-GB" dirty="0"/>
          </a:p>
        </p:txBody>
      </p:sp>
      <p:pic>
        <p:nvPicPr>
          <p:cNvPr id="25602" name="Picture 2" descr="C:\Users\CSTIC\Documents\Bilant 2026\rulare poze Bilant 2025\CEHAL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92" y="838200"/>
            <a:ext cx="8864815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3718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CIUMEȘTI </a:t>
            </a:r>
            <a:r>
              <a:rPr lang="en-GB" dirty="0" err="1"/>
              <a:t>cuvânt</a:t>
            </a:r>
            <a:r>
              <a:rPr lang="en-GB" dirty="0"/>
              <a:t> </a:t>
            </a:r>
            <a:r>
              <a:rPr lang="en-GB" dirty="0" err="1"/>
              <a:t>Primar</a:t>
            </a:r>
            <a:endParaRPr lang="en-GB" dirty="0"/>
          </a:p>
        </p:txBody>
      </p:sp>
      <p:pic>
        <p:nvPicPr>
          <p:cNvPr id="26626" name="Picture 2" descr="C:\Users\CSTIC\Documents\Bilant 2026\rulare poze Bilant 2025\CIUMEȘTI cuvânt Primar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61" y="838200"/>
            <a:ext cx="8861678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0384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34400" cy="487362"/>
          </a:xfrm>
        </p:spPr>
        <p:txBody>
          <a:bodyPr>
            <a:normAutofit fontScale="90000"/>
          </a:bodyPr>
          <a:lstStyle/>
          <a:p>
            <a:r>
              <a:rPr lang="vi-VN" dirty="0"/>
              <a:t>CIUMEȘTI depunere coroană Primar</a:t>
            </a:r>
            <a:endParaRPr lang="en-GB" dirty="0"/>
          </a:p>
        </p:txBody>
      </p:sp>
      <p:pic>
        <p:nvPicPr>
          <p:cNvPr id="27650" name="Picture 2" descr="C:\Users\CSTIC\Documents\Bilant 2026\rulare poze Bilant 2025\CIUMEȘTI depunere coroană Primar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48" y="914399"/>
            <a:ext cx="8773452" cy="5808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3643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610600" cy="487362"/>
          </a:xfrm>
        </p:spPr>
        <p:txBody>
          <a:bodyPr>
            <a:normAutofit fontScale="90000"/>
          </a:bodyPr>
          <a:lstStyle/>
          <a:p>
            <a:r>
              <a:rPr lang="vi-VN" dirty="0"/>
              <a:t>CIUMEȘTI mormânt comun de război</a:t>
            </a:r>
            <a:endParaRPr lang="en-GB" dirty="0"/>
          </a:p>
        </p:txBody>
      </p:sp>
      <p:pic>
        <p:nvPicPr>
          <p:cNvPr id="28674" name="Picture 2" descr="C:\Users\CSTIC\Documents\Bilant 2026\rulare poze Bilant 2025\CIUMEȘTI mormânt comun de război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870868"/>
            <a:ext cx="8927426" cy="5910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1292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CIUMEȘTI </a:t>
            </a:r>
            <a:r>
              <a:rPr lang="en-GB" dirty="0" err="1"/>
              <a:t>onor</a:t>
            </a:r>
            <a:r>
              <a:rPr lang="en-GB" dirty="0"/>
              <a:t> la </a:t>
            </a:r>
            <a:r>
              <a:rPr lang="en-GB" dirty="0" err="1"/>
              <a:t>imn</a:t>
            </a:r>
            <a:endParaRPr lang="en-GB" dirty="0"/>
          </a:p>
        </p:txBody>
      </p:sp>
      <p:pic>
        <p:nvPicPr>
          <p:cNvPr id="29698" name="Picture 2" descr="C:\Users\CSTIC\Documents\Bilant 2026\rulare poze Bilant 2025\CIUMEȘTI onor la imn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870867"/>
            <a:ext cx="8839200" cy="5852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3979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CIUMEȘTI program artistic</a:t>
            </a:r>
            <a:endParaRPr lang="en-GB" dirty="0"/>
          </a:p>
        </p:txBody>
      </p:sp>
      <p:pic>
        <p:nvPicPr>
          <p:cNvPr id="30722" name="Picture 2" descr="C:\Users\CSTIC\Documents\Bilant 2026\rulare poze Bilant 2025\CIUMEȘTI program artistic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870868"/>
            <a:ext cx="8915400" cy="5902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7504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CIUMEȘTI </a:t>
            </a:r>
            <a:r>
              <a:rPr lang="en-GB" dirty="0" err="1"/>
              <a:t>sobor</a:t>
            </a:r>
            <a:r>
              <a:rPr lang="en-GB" dirty="0"/>
              <a:t> de </a:t>
            </a:r>
            <a:r>
              <a:rPr lang="en-GB" dirty="0" err="1"/>
              <a:t>preoți</a:t>
            </a:r>
            <a:endParaRPr lang="en-GB" dirty="0"/>
          </a:p>
        </p:txBody>
      </p:sp>
      <p:pic>
        <p:nvPicPr>
          <p:cNvPr id="31746" name="Picture 2" descr="C:\Users\CSTIC\Documents\Bilant 2026\rulare poze Bilant 2025\CIUMEȘTI sobor de preoți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870868"/>
            <a:ext cx="8812339" cy="5834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7888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HODOD </a:t>
            </a:r>
            <a:r>
              <a:rPr lang="en-GB" dirty="0" err="1"/>
              <a:t>poza</a:t>
            </a:r>
            <a:r>
              <a:rPr lang="en-GB" dirty="0"/>
              <a:t> de </a:t>
            </a:r>
            <a:r>
              <a:rPr lang="en-GB" dirty="0" err="1"/>
              <a:t>grup</a:t>
            </a:r>
            <a:endParaRPr lang="en-GB" dirty="0"/>
          </a:p>
        </p:txBody>
      </p:sp>
      <p:pic>
        <p:nvPicPr>
          <p:cNvPr id="32770" name="Picture 2" descr="C:\Users\CSTIC\Documents\Bilant 2026\rulare poze Bilant 2025\HODOD poza de grup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850900"/>
            <a:ext cx="8839200" cy="589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0969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vi-VN" dirty="0"/>
              <a:t>HODOD poză la Mausoleu</a:t>
            </a:r>
            <a:endParaRPr lang="en-GB" dirty="0"/>
          </a:p>
        </p:txBody>
      </p:sp>
      <p:pic>
        <p:nvPicPr>
          <p:cNvPr id="33794" name="Picture 2" descr="C:\Users\CSTIC\Documents\Bilant 2026\rulare poze Bilant 2025\HODOD poză la Mausoleu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92" y="838200"/>
            <a:ext cx="8864815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2357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vi-VN" dirty="0"/>
              <a:t>HODOD-depunere coroană</a:t>
            </a:r>
            <a:endParaRPr lang="en-GB" dirty="0"/>
          </a:p>
        </p:txBody>
      </p:sp>
      <p:pic>
        <p:nvPicPr>
          <p:cNvPr id="34818" name="Picture 2" descr="C:\Users\CSTIC\Documents\Bilant 2026\rulare poze Bilant 2025\HODOD-depunere coroană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" y="838200"/>
            <a:ext cx="8858250" cy="590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8552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HODOD-LELEI </a:t>
            </a:r>
            <a:r>
              <a:rPr lang="en-GB" dirty="0" err="1"/>
              <a:t>onor</a:t>
            </a:r>
            <a:r>
              <a:rPr lang="en-GB" dirty="0"/>
              <a:t> la </a:t>
            </a:r>
            <a:r>
              <a:rPr lang="en-GB" dirty="0" err="1"/>
              <a:t>imn</a:t>
            </a:r>
            <a:endParaRPr lang="en-GB" dirty="0"/>
          </a:p>
        </p:txBody>
      </p:sp>
      <p:pic>
        <p:nvPicPr>
          <p:cNvPr id="35842" name="Picture 2" descr="C:\Users\CSTIC\Documents\Bilant 2026\rulare poze Bilant 2025\HODOD-LELEI onor la imn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92" y="838200"/>
            <a:ext cx="8864815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8706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534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MOFTIN-SÂNMICLĂUȘ </a:t>
            </a:r>
            <a:r>
              <a:rPr lang="en-GB" dirty="0" err="1"/>
              <a:t>copii</a:t>
            </a:r>
            <a:r>
              <a:rPr lang="en-GB" dirty="0"/>
              <a:t> </a:t>
            </a:r>
            <a:r>
              <a:rPr lang="en-GB" dirty="0" err="1"/>
              <a:t>și</a:t>
            </a:r>
            <a:r>
              <a:rPr lang="en-GB" dirty="0"/>
              <a:t> </a:t>
            </a:r>
            <a:r>
              <a:rPr lang="en-GB" dirty="0" err="1"/>
              <a:t>stegar</a:t>
            </a:r>
            <a:endParaRPr lang="en-GB" dirty="0"/>
          </a:p>
        </p:txBody>
      </p:sp>
      <p:pic>
        <p:nvPicPr>
          <p:cNvPr id="36866" name="Picture 2" descr="C:\Users\CSTIC\Documents\Bilant 2026\rulare poze Bilant 2025\MOFTIN-SÂNMICLĂUȘ copii și stegar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48" y="914399"/>
            <a:ext cx="8773452" cy="5808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2052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991600" cy="487362"/>
          </a:xfrm>
        </p:spPr>
        <p:txBody>
          <a:bodyPr>
            <a:noAutofit/>
          </a:bodyPr>
          <a:lstStyle/>
          <a:p>
            <a:r>
              <a:rPr lang="vi-VN" sz="3800" dirty="0"/>
              <a:t>MOFTIN-SÂNMICLĂUȘ depunere coroană</a:t>
            </a:r>
            <a:endParaRPr lang="en-GB" sz="3800" dirty="0"/>
          </a:p>
        </p:txBody>
      </p:sp>
      <p:pic>
        <p:nvPicPr>
          <p:cNvPr id="37890" name="Picture 2" descr="C:\Users\CSTIC\Documents\Bilant 2026\rulare poze Bilant 2025\MOFTIN-SÂNMICLĂUȘ depunere coroană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61" y="838199"/>
            <a:ext cx="8888539" cy="588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6981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MOFTIN-SÂNMICLĂUȘ </a:t>
            </a:r>
            <a:r>
              <a:rPr lang="en-GB" dirty="0" err="1"/>
              <a:t>grup</a:t>
            </a:r>
            <a:r>
              <a:rPr lang="en-GB" dirty="0"/>
              <a:t> </a:t>
            </a:r>
            <a:r>
              <a:rPr lang="en-GB" dirty="0" err="1"/>
              <a:t>elevi</a:t>
            </a:r>
            <a:endParaRPr lang="en-GB" dirty="0"/>
          </a:p>
        </p:txBody>
      </p:sp>
      <p:pic>
        <p:nvPicPr>
          <p:cNvPr id="38914" name="Picture 2" descr="C:\Users\CSTIC\Documents\Bilant 2026\rulare poze Bilant 2025\MOFTIN-SÂNMICLĂUȘ grup elevi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61" y="838199"/>
            <a:ext cx="8888539" cy="588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1913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MOFTIN-SÂNMICLĂUȘ </a:t>
            </a:r>
            <a:r>
              <a:rPr lang="en-GB" dirty="0" err="1"/>
              <a:t>imn</a:t>
            </a:r>
            <a:endParaRPr lang="en-GB" dirty="0"/>
          </a:p>
        </p:txBody>
      </p:sp>
      <p:pic>
        <p:nvPicPr>
          <p:cNvPr id="39938" name="Picture 2" descr="C:\Users\CSTIC\Documents\Bilant 2026\rulare poze Bilant 2025\MOFTIN-SÂNMICLĂUȘ imn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870868"/>
            <a:ext cx="8697252" cy="5758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2087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763000" cy="487362"/>
          </a:xfrm>
        </p:spPr>
        <p:txBody>
          <a:bodyPr>
            <a:noAutofit/>
          </a:bodyPr>
          <a:lstStyle/>
          <a:p>
            <a:r>
              <a:rPr lang="vi-VN" sz="3000" dirty="0"/>
              <a:t>MOFTIN-SÂNMICLĂUȘ mormânt comun de război</a:t>
            </a:r>
            <a:endParaRPr lang="en-GB" sz="3000" dirty="0"/>
          </a:p>
        </p:txBody>
      </p:sp>
      <p:pic>
        <p:nvPicPr>
          <p:cNvPr id="40962" name="Picture 2" descr="C:\Users\CSTIC\Documents\Bilant 2026\rulare poze Bilant 2025\MOFTIN-SÂNMICLĂUȘ mormânt comun de război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61" y="838199"/>
            <a:ext cx="8888539" cy="588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8218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MOFTINU MIC </a:t>
            </a:r>
            <a:r>
              <a:rPr lang="en-GB" dirty="0" err="1"/>
              <a:t>cuvânt</a:t>
            </a:r>
            <a:r>
              <a:rPr lang="en-GB" dirty="0"/>
              <a:t> </a:t>
            </a:r>
            <a:r>
              <a:rPr lang="en-GB" dirty="0" err="1"/>
              <a:t>Primar</a:t>
            </a:r>
            <a:endParaRPr lang="en-GB" dirty="0"/>
          </a:p>
        </p:txBody>
      </p:sp>
      <p:pic>
        <p:nvPicPr>
          <p:cNvPr id="41986" name="Picture 2" descr="C:\Users\CSTIC\Documents\Bilant 2026\rulare poze Bilant 2025\MOFTINU MIC cuvânt Primar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47" y="914400"/>
            <a:ext cx="8746591" cy="579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837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MOFTINU MIC </a:t>
            </a:r>
            <a:r>
              <a:rPr lang="en-GB" dirty="0" err="1"/>
              <a:t>depunere</a:t>
            </a:r>
            <a:r>
              <a:rPr lang="en-GB" dirty="0"/>
              <a:t> </a:t>
            </a:r>
            <a:r>
              <a:rPr lang="en-GB" dirty="0" err="1"/>
              <a:t>coroane</a:t>
            </a:r>
            <a:endParaRPr lang="en-GB" dirty="0"/>
          </a:p>
        </p:txBody>
      </p:sp>
      <p:pic>
        <p:nvPicPr>
          <p:cNvPr id="43010" name="Picture 2" descr="C:\Users\CSTIC\Documents\Bilant 2026\rulare poze Bilant 2025\MOFTINU MIC depunere coroane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870867"/>
            <a:ext cx="8839200" cy="5852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4167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MOFTINU MIC </a:t>
            </a:r>
            <a:r>
              <a:rPr lang="en-GB" dirty="0" err="1"/>
              <a:t>elevi</a:t>
            </a:r>
            <a:endParaRPr lang="en-GB" dirty="0"/>
          </a:p>
        </p:txBody>
      </p:sp>
      <p:pic>
        <p:nvPicPr>
          <p:cNvPr id="44034" name="Picture 2" descr="C:\Users\CSTIC\Documents\Bilant 2026\rulare poze Bilant 2025\MOFTINU MIC elevi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98" y="838199"/>
            <a:ext cx="8856102" cy="5906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6789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MOFTINU MIC </a:t>
            </a:r>
            <a:r>
              <a:rPr lang="en-GB" dirty="0" err="1"/>
              <a:t>garda</a:t>
            </a:r>
            <a:r>
              <a:rPr lang="en-GB" dirty="0"/>
              <a:t> la </a:t>
            </a:r>
            <a:r>
              <a:rPr lang="en-GB" dirty="0" err="1"/>
              <a:t>mormânt</a:t>
            </a:r>
            <a:endParaRPr lang="en-GB" dirty="0"/>
          </a:p>
        </p:txBody>
      </p:sp>
      <p:pic>
        <p:nvPicPr>
          <p:cNvPr id="45058" name="Picture 2" descr="C:\Users\CSTIC\Documents\Bilant 2026\rulare poze Bilant 2025\MOFTINU MIC garda la mormânt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870867"/>
            <a:ext cx="8839200" cy="5852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3140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58200" cy="487362"/>
          </a:xfrm>
        </p:spPr>
        <p:txBody>
          <a:bodyPr>
            <a:normAutofit fontScale="90000"/>
          </a:bodyPr>
          <a:lstStyle/>
          <a:p>
            <a:r>
              <a:rPr lang="it-IT" dirty="0"/>
              <a:t>MOFTINU MIC Silenzio la trompetă</a:t>
            </a:r>
            <a:endParaRPr lang="en-GB" dirty="0"/>
          </a:p>
        </p:txBody>
      </p:sp>
      <p:pic>
        <p:nvPicPr>
          <p:cNvPr id="46082" name="Picture 2" descr="C:\Users\CSTIC\Documents\Bilant 2026\rulare poze Bilant 2025\MOFTINU MIC Silenzio la trompetă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92" y="838200"/>
            <a:ext cx="8864815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8814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MOIȘENI </a:t>
            </a:r>
            <a:r>
              <a:rPr lang="en-GB" dirty="0" err="1"/>
              <a:t>rezerviști</a:t>
            </a:r>
            <a:endParaRPr lang="en-GB" dirty="0"/>
          </a:p>
        </p:txBody>
      </p:sp>
      <p:pic>
        <p:nvPicPr>
          <p:cNvPr id="47106" name="Picture 2" descr="C:\Users\CSTIC\Documents\Bilant 2026\rulare poze Bilant 2025\MOIȘENI rezerviști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61" y="838199"/>
            <a:ext cx="8888539" cy="588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5302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58200" cy="487362"/>
          </a:xfrm>
        </p:spPr>
        <p:txBody>
          <a:bodyPr>
            <a:normAutofit fontScale="90000"/>
          </a:bodyPr>
          <a:lstStyle/>
          <a:p>
            <a:r>
              <a:rPr lang="vi-VN" dirty="0"/>
              <a:t>MOIȘENI-mormânt comun de război</a:t>
            </a:r>
            <a:endParaRPr lang="en-GB" dirty="0"/>
          </a:p>
        </p:txBody>
      </p:sp>
      <p:pic>
        <p:nvPicPr>
          <p:cNvPr id="48130" name="Picture 2" descr="C:\Users\CSTIC\Documents\Bilant 2026\rulare poze Bilant 2025\MOIȘENI-mormânt comun de război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61" y="838199"/>
            <a:ext cx="8888539" cy="588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8706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POMI </a:t>
            </a:r>
            <a:r>
              <a:rPr lang="en-GB" dirty="0" err="1"/>
              <a:t>cuvânt</a:t>
            </a:r>
            <a:r>
              <a:rPr lang="en-GB" dirty="0"/>
              <a:t> </a:t>
            </a:r>
            <a:r>
              <a:rPr lang="en-GB" dirty="0" err="1"/>
              <a:t>localnic</a:t>
            </a:r>
            <a:endParaRPr lang="en-GB" dirty="0"/>
          </a:p>
        </p:txBody>
      </p:sp>
      <p:pic>
        <p:nvPicPr>
          <p:cNvPr id="49154" name="Picture 2" descr="C:\Users\CSTIC\Documents\Bilant 2026\rulare poze Bilant 2025\POMI cuvânt localnic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61" y="838199"/>
            <a:ext cx="8888539" cy="588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2052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POMI </a:t>
            </a:r>
            <a:r>
              <a:rPr lang="en-GB" dirty="0" err="1"/>
              <a:t>onor</a:t>
            </a:r>
            <a:r>
              <a:rPr lang="en-GB" dirty="0"/>
              <a:t> la </a:t>
            </a:r>
            <a:r>
              <a:rPr lang="en-GB" dirty="0" err="1"/>
              <a:t>imn</a:t>
            </a:r>
            <a:endParaRPr lang="en-GB" dirty="0"/>
          </a:p>
        </p:txBody>
      </p:sp>
      <p:pic>
        <p:nvPicPr>
          <p:cNvPr id="50178" name="Picture 2" descr="C:\Users\CSTIC\Documents\Bilant 2026\rulare poze Bilant 2025\POMI onor la imn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61" y="838200"/>
            <a:ext cx="8861678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6981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582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SANISLĂU -MARNA NOUĂ </a:t>
            </a:r>
            <a:r>
              <a:rPr lang="en-GB" dirty="0" err="1"/>
              <a:t>onor</a:t>
            </a:r>
            <a:r>
              <a:rPr lang="en-GB" dirty="0"/>
              <a:t> la </a:t>
            </a:r>
            <a:r>
              <a:rPr lang="en-GB" dirty="0" err="1"/>
              <a:t>imn</a:t>
            </a:r>
            <a:endParaRPr lang="en-GB" dirty="0"/>
          </a:p>
        </p:txBody>
      </p:sp>
      <p:pic>
        <p:nvPicPr>
          <p:cNvPr id="51202" name="Picture 2" descr="C:\Users\CSTIC\Documents\Bilant 2026\rulare poze Bilant 2025\SANISLĂU -MARNA NOUĂ onor la imn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598" y="838200"/>
            <a:ext cx="8806604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1913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SANISLĂU </a:t>
            </a:r>
            <a:r>
              <a:rPr lang="en-GB" dirty="0" err="1"/>
              <a:t>poza</a:t>
            </a:r>
            <a:r>
              <a:rPr lang="en-GB" dirty="0"/>
              <a:t> de </a:t>
            </a:r>
            <a:r>
              <a:rPr lang="en-GB" dirty="0" err="1"/>
              <a:t>grup</a:t>
            </a:r>
            <a:endParaRPr lang="en-GB" dirty="0"/>
          </a:p>
        </p:txBody>
      </p:sp>
      <p:pic>
        <p:nvPicPr>
          <p:cNvPr id="52227" name="Picture 3" descr="C:\Users\CSTIC\Documents\Bilant 2026\rulare poze Bilant 2025\SANISLĂU poza de grup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914400"/>
            <a:ext cx="8758619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2087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487362"/>
          </a:xfrm>
        </p:spPr>
        <p:txBody>
          <a:bodyPr>
            <a:noAutofit/>
          </a:bodyPr>
          <a:lstStyle/>
          <a:p>
            <a:r>
              <a:rPr lang="en-GB" sz="3600" dirty="0"/>
              <a:t>SANISLĂU-MARNA NOUĂ </a:t>
            </a:r>
            <a:r>
              <a:rPr lang="en-GB" sz="3600" dirty="0" err="1"/>
              <a:t>Badea</a:t>
            </a:r>
            <a:r>
              <a:rPr lang="en-GB" sz="3600" dirty="0"/>
              <a:t> </a:t>
            </a:r>
            <a:r>
              <a:rPr lang="en-GB" sz="3600" dirty="0" err="1"/>
              <a:t>Nicolae</a:t>
            </a:r>
            <a:r>
              <a:rPr lang="en-GB" sz="3600" dirty="0"/>
              <a:t> </a:t>
            </a:r>
            <a:r>
              <a:rPr lang="en-GB" sz="3600" dirty="0" err="1"/>
              <a:t>Ghic</a:t>
            </a:r>
            <a:endParaRPr lang="en-GB" sz="3600" dirty="0"/>
          </a:p>
        </p:txBody>
      </p:sp>
      <p:pic>
        <p:nvPicPr>
          <p:cNvPr id="53251" name="Picture 3" descr="C:\Users\CSTIC\Documents\Bilant 2026\rulare poze Bilant 2025\SANISLĂU-MARNA NOUĂ Badea Nicolae Ghic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18623"/>
            <a:ext cx="8763000" cy="5838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8218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487362"/>
          </a:xfrm>
        </p:spPr>
        <p:txBody>
          <a:bodyPr>
            <a:noAutofit/>
          </a:bodyPr>
          <a:lstStyle/>
          <a:p>
            <a:r>
              <a:rPr lang="pt-BR" sz="3400" dirty="0"/>
              <a:t>SANISLĂU-MARNA NOUĂ cadou eșarfa tricoloră</a:t>
            </a:r>
            <a:endParaRPr lang="en-GB" sz="3400" dirty="0"/>
          </a:p>
        </p:txBody>
      </p:sp>
      <p:pic>
        <p:nvPicPr>
          <p:cNvPr id="54274" name="Picture 2" descr="C:\Users\CSTIC\Documents\Bilant 2026\rulare poze Bilant 2025\SANISLĂU-MARNA NOUĂ cadou eșarfa tricoloră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598" y="838200"/>
            <a:ext cx="8806604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837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344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SANISLĂU-MARNA NOUĂ </a:t>
            </a:r>
            <a:r>
              <a:rPr lang="en-GB" dirty="0" err="1"/>
              <a:t>salut</a:t>
            </a:r>
            <a:r>
              <a:rPr lang="en-GB" dirty="0"/>
              <a:t> la </a:t>
            </a:r>
            <a:r>
              <a:rPr lang="en-GB" dirty="0" err="1"/>
              <a:t>imn</a:t>
            </a:r>
            <a:endParaRPr lang="en-GB" dirty="0"/>
          </a:p>
        </p:txBody>
      </p:sp>
      <p:pic>
        <p:nvPicPr>
          <p:cNvPr id="55298" name="Picture 2" descr="C:\Users\CSTIC\Documents\Bilant 2026\rulare poze Bilant 2025\SANISLĂU-MARNA NOUĂ salut la imn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598" y="838200"/>
            <a:ext cx="8806604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4167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SĂRĂUAD </a:t>
            </a:r>
            <a:r>
              <a:rPr lang="en-GB" dirty="0" err="1"/>
              <a:t>cor</a:t>
            </a:r>
            <a:r>
              <a:rPr lang="en-GB" dirty="0"/>
              <a:t> </a:t>
            </a:r>
            <a:r>
              <a:rPr lang="en-GB" dirty="0" err="1"/>
              <a:t>copii</a:t>
            </a:r>
            <a:endParaRPr lang="en-GB" dirty="0"/>
          </a:p>
        </p:txBody>
      </p:sp>
      <p:pic>
        <p:nvPicPr>
          <p:cNvPr id="56322" name="Picture 2" descr="C:\Users\CSTIC\Documents\Bilant 2026\rulare poze Bilant 2025\SĂRĂUAD cor copii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00" y="838200"/>
            <a:ext cx="7823200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6789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SĂRĂUAD </a:t>
            </a:r>
            <a:r>
              <a:rPr lang="en-GB" dirty="0" err="1"/>
              <a:t>garda</a:t>
            </a:r>
            <a:r>
              <a:rPr lang="en-GB" dirty="0"/>
              <a:t> la </a:t>
            </a:r>
            <a:r>
              <a:rPr lang="en-GB" dirty="0" err="1"/>
              <a:t>mormânt</a:t>
            </a:r>
            <a:endParaRPr lang="en-GB" dirty="0"/>
          </a:p>
        </p:txBody>
      </p:sp>
      <p:pic>
        <p:nvPicPr>
          <p:cNvPr id="57346" name="Picture 2" descr="C:\Users\CSTIC\Documents\Bilant 2026\rulare poze Bilant 2025\SĂRĂUAD garda la mormânt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48" y="914399"/>
            <a:ext cx="8773452" cy="5808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3140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SĂRĂUAD insigne </a:t>
            </a:r>
            <a:r>
              <a:rPr lang="en-GB" dirty="0" err="1"/>
              <a:t>cadou</a:t>
            </a:r>
            <a:endParaRPr lang="en-GB" dirty="0"/>
          </a:p>
        </p:txBody>
      </p:sp>
      <p:pic>
        <p:nvPicPr>
          <p:cNvPr id="58370" name="Picture 2" descr="C:\Users\CSTIC\Documents\Bilant 2026\rulare poze Bilant 2025\SĂRĂUAD insigne cadou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845214"/>
            <a:ext cx="8001000" cy="6007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8814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SĂRĂUAD </a:t>
            </a:r>
            <a:r>
              <a:rPr lang="en-GB" dirty="0" err="1"/>
              <a:t>poza</a:t>
            </a:r>
            <a:r>
              <a:rPr lang="en-GB" dirty="0"/>
              <a:t> de </a:t>
            </a:r>
            <a:r>
              <a:rPr lang="en-GB" dirty="0" err="1"/>
              <a:t>grup</a:t>
            </a:r>
            <a:endParaRPr lang="en-GB" dirty="0"/>
          </a:p>
        </p:txBody>
      </p:sp>
      <p:pic>
        <p:nvPicPr>
          <p:cNvPr id="59394" name="Picture 2" descr="C:\Users\CSTIC\Documents\Bilant 2026\rulare poze Bilant 2025\SĂRĂUAD poza de grup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84756"/>
            <a:ext cx="8833798" cy="4611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5302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344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SĂRĂUAD recompense </a:t>
            </a:r>
            <a:r>
              <a:rPr lang="en-GB" dirty="0" err="1"/>
              <a:t>pentru</a:t>
            </a:r>
            <a:r>
              <a:rPr lang="en-GB" dirty="0"/>
              <a:t> </a:t>
            </a:r>
            <a:r>
              <a:rPr lang="en-GB" dirty="0" err="1"/>
              <a:t>elevi</a:t>
            </a:r>
            <a:endParaRPr lang="en-GB" dirty="0"/>
          </a:p>
        </p:txBody>
      </p:sp>
      <p:pic>
        <p:nvPicPr>
          <p:cNvPr id="60418" name="Picture 2" descr="C:\Users\CSTIC\Documents\Bilant 2026\rulare poze Bilant 2025\SĂRĂUAD recompense pentru elevi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00" y="838200"/>
            <a:ext cx="7823200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8706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SĂRĂUAD </a:t>
            </a:r>
            <a:r>
              <a:rPr lang="en-GB" dirty="0" err="1"/>
              <a:t>rezervisti</a:t>
            </a:r>
            <a:endParaRPr lang="en-GB" dirty="0"/>
          </a:p>
        </p:txBody>
      </p:sp>
      <p:pic>
        <p:nvPicPr>
          <p:cNvPr id="61442" name="Picture 2" descr="C:\Users\CSTIC\Documents\Bilant 2026\rulare poze Bilant 2025\SĂRĂUAD rezervisti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870867"/>
            <a:ext cx="8839200" cy="5852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2052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SĂRĂUAD</a:t>
            </a:r>
            <a:endParaRPr lang="en-GB" dirty="0"/>
          </a:p>
        </p:txBody>
      </p:sp>
      <p:pic>
        <p:nvPicPr>
          <p:cNvPr id="62466" name="Picture 2" descr="C:\Users\CSTIC\Documents\Bilant 2026\rulare poze Bilant 2025\SĂRĂUAD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00" y="838200"/>
            <a:ext cx="7823200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6981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SOCON-CUȚA </a:t>
            </a:r>
            <a:r>
              <a:rPr lang="en-GB" dirty="0" err="1"/>
              <a:t>sobor</a:t>
            </a:r>
            <a:r>
              <a:rPr lang="en-GB" dirty="0"/>
              <a:t> </a:t>
            </a:r>
            <a:r>
              <a:rPr lang="en-GB" dirty="0" err="1"/>
              <a:t>preoți</a:t>
            </a:r>
            <a:endParaRPr lang="en-GB" dirty="0"/>
          </a:p>
        </p:txBody>
      </p:sp>
      <p:pic>
        <p:nvPicPr>
          <p:cNvPr id="63490" name="Picture 2" descr="C:\Users\CSTIC\Documents\Bilant 2026\rulare poze Bilant 2025\SOCON-CUȚA sobor preoți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92" y="838200"/>
            <a:ext cx="8864815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1913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763000" cy="487362"/>
          </a:xfrm>
        </p:spPr>
        <p:txBody>
          <a:bodyPr>
            <a:noAutofit/>
          </a:bodyPr>
          <a:lstStyle/>
          <a:p>
            <a:r>
              <a:rPr lang="en-GB" sz="2600" dirty="0"/>
              <a:t>SOCOND </a:t>
            </a:r>
            <a:r>
              <a:rPr lang="en-GB" sz="2600" dirty="0" err="1"/>
              <a:t>alocutiune</a:t>
            </a:r>
            <a:r>
              <a:rPr lang="en-GB" sz="2600" dirty="0"/>
              <a:t> </a:t>
            </a:r>
            <a:r>
              <a:rPr lang="en-GB" sz="2600" dirty="0" err="1"/>
              <a:t>Ruxandra</a:t>
            </a:r>
            <a:r>
              <a:rPr lang="en-GB" sz="2600" dirty="0"/>
              <a:t> </a:t>
            </a:r>
            <a:r>
              <a:rPr lang="en-GB" sz="2600" dirty="0" err="1"/>
              <a:t>Chivulescu</a:t>
            </a:r>
            <a:r>
              <a:rPr lang="en-GB" sz="2600" dirty="0"/>
              <a:t> </a:t>
            </a:r>
            <a:r>
              <a:rPr lang="en-GB" sz="2600" dirty="0" err="1"/>
              <a:t>Insp.Școlar</a:t>
            </a:r>
            <a:r>
              <a:rPr lang="en-GB" sz="2600" dirty="0"/>
              <a:t> Jud.SM</a:t>
            </a:r>
            <a:endParaRPr lang="en-GB" sz="2600" dirty="0"/>
          </a:p>
        </p:txBody>
      </p:sp>
      <p:pic>
        <p:nvPicPr>
          <p:cNvPr id="64514" name="Picture 2" descr="C:\Users\CSTIC\Documents\Bilant 2026\rulare poze Bilant 2025\SOCOND alocutiune Ruxandra Chivulescu Insp.Școlar Jud.SM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92" y="838200"/>
            <a:ext cx="8864815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2087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763000" cy="487362"/>
          </a:xfrm>
        </p:spPr>
        <p:txBody>
          <a:bodyPr>
            <a:noAutofit/>
          </a:bodyPr>
          <a:lstStyle/>
          <a:p>
            <a:r>
              <a:rPr lang="en-GB" sz="2800" dirty="0"/>
              <a:t>SOCOND </a:t>
            </a:r>
            <a:r>
              <a:rPr lang="en-GB" sz="2800" dirty="0" err="1"/>
              <a:t>Ansamblul</a:t>
            </a:r>
            <a:r>
              <a:rPr lang="en-GB" sz="2800" dirty="0"/>
              <a:t> Monumental </a:t>
            </a:r>
            <a:r>
              <a:rPr lang="en-GB" sz="2800" dirty="0" err="1"/>
              <a:t>depunere</a:t>
            </a:r>
            <a:r>
              <a:rPr lang="en-GB" sz="2800" dirty="0"/>
              <a:t> </a:t>
            </a:r>
            <a:r>
              <a:rPr lang="en-GB" sz="2800" dirty="0" err="1"/>
              <a:t>coroane</a:t>
            </a:r>
            <a:endParaRPr lang="en-GB" sz="2800" dirty="0"/>
          </a:p>
        </p:txBody>
      </p:sp>
      <p:pic>
        <p:nvPicPr>
          <p:cNvPr id="65538" name="Picture 2" descr="C:\Users\CSTIC\Documents\Bilant 2026\rulare poze Bilant 2025\SOCOND Ansamblul Monumental depunere coroane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92" y="838200"/>
            <a:ext cx="8864815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8218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58200" cy="487362"/>
          </a:xfrm>
        </p:spPr>
        <p:txBody>
          <a:bodyPr>
            <a:normAutofit fontScale="90000"/>
          </a:bodyPr>
          <a:lstStyle/>
          <a:p>
            <a:r>
              <a:rPr lang="it-IT" dirty="0"/>
              <a:t>SOCOND Biserica Catolică onor la imn</a:t>
            </a:r>
            <a:endParaRPr lang="en-GB" dirty="0"/>
          </a:p>
        </p:txBody>
      </p:sp>
      <p:pic>
        <p:nvPicPr>
          <p:cNvPr id="66562" name="Picture 2" descr="C:\Users\CSTIC\Documents\Bilant 2026\rulare poze Bilant 2025\SOCOND Biserica Catolică onor la imn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92" y="838200"/>
            <a:ext cx="8864815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837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SOCOND </a:t>
            </a:r>
            <a:r>
              <a:rPr lang="en-GB" dirty="0" err="1"/>
              <a:t>imn</a:t>
            </a:r>
            <a:endParaRPr lang="en-GB" dirty="0"/>
          </a:p>
        </p:txBody>
      </p:sp>
      <p:pic>
        <p:nvPicPr>
          <p:cNvPr id="67586" name="Picture 2" descr="C:\Users\CSTIC\Documents\Bilant 2026\rulare poze Bilant 2025\SOCOND imn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92" y="838200"/>
            <a:ext cx="8864815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4167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SOCOND program artistic</a:t>
            </a:r>
            <a:endParaRPr lang="en-GB" dirty="0"/>
          </a:p>
        </p:txBody>
      </p:sp>
      <p:pic>
        <p:nvPicPr>
          <p:cNvPr id="68610" name="Picture 2" descr="C:\Users\CSTIC\Documents\Bilant 2026\rulare poze Bilant 2025\SOCOND program artistic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92" y="838200"/>
            <a:ext cx="8864815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6789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487362"/>
          </a:xfrm>
        </p:spPr>
        <p:txBody>
          <a:bodyPr>
            <a:noAutofit/>
          </a:bodyPr>
          <a:lstStyle/>
          <a:p>
            <a:r>
              <a:rPr lang="en-GB" sz="3400" dirty="0"/>
              <a:t>SOCOND-</a:t>
            </a:r>
            <a:r>
              <a:rPr lang="en-GB" sz="3400" dirty="0" err="1"/>
              <a:t>Ansamblul</a:t>
            </a:r>
            <a:r>
              <a:rPr lang="en-GB" sz="3400" dirty="0"/>
              <a:t> Monumental </a:t>
            </a:r>
            <a:r>
              <a:rPr lang="en-GB" sz="3400" dirty="0" err="1"/>
              <a:t>poza</a:t>
            </a:r>
            <a:r>
              <a:rPr lang="en-GB" sz="3400" dirty="0"/>
              <a:t> de </a:t>
            </a:r>
            <a:r>
              <a:rPr lang="en-GB" sz="3400" dirty="0" err="1"/>
              <a:t>grup</a:t>
            </a:r>
            <a:endParaRPr lang="en-GB" sz="3400" dirty="0"/>
          </a:p>
        </p:txBody>
      </p:sp>
      <p:pic>
        <p:nvPicPr>
          <p:cNvPr id="69634" name="Picture 2" descr="C:\Users\CSTIC\Documents\Bilant 2026\rulare poze Bilant 2025\SOCOND-Ansamblul Monumental poza de grup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92" y="838200"/>
            <a:ext cx="8864815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3140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SOCOND-</a:t>
            </a:r>
            <a:r>
              <a:rPr lang="en-GB" dirty="0" err="1"/>
              <a:t>Ansamblul</a:t>
            </a:r>
            <a:r>
              <a:rPr lang="en-GB" dirty="0"/>
              <a:t> Monumental</a:t>
            </a:r>
            <a:endParaRPr lang="en-GB" dirty="0"/>
          </a:p>
        </p:txBody>
      </p:sp>
      <p:pic>
        <p:nvPicPr>
          <p:cNvPr id="70658" name="Picture 2" descr="C:\Users\CSTIC\Documents\Bilant 2026\rulare poze Bilant 2025\SOCOND-Ansamblul Monumental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92" y="838200"/>
            <a:ext cx="8864815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8814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487362"/>
          </a:xfrm>
        </p:spPr>
        <p:txBody>
          <a:bodyPr>
            <a:noAutofit/>
          </a:bodyPr>
          <a:lstStyle/>
          <a:p>
            <a:r>
              <a:rPr lang="en-GB" sz="3000" dirty="0"/>
              <a:t>SOCOND-</a:t>
            </a:r>
            <a:r>
              <a:rPr lang="en-GB" sz="3000" dirty="0" err="1"/>
              <a:t>Ansambul</a:t>
            </a:r>
            <a:r>
              <a:rPr lang="en-GB" sz="3000" dirty="0"/>
              <a:t> Monumental-</a:t>
            </a:r>
            <a:r>
              <a:rPr lang="en-GB" sz="3000" dirty="0" err="1"/>
              <a:t>cuvât</a:t>
            </a:r>
            <a:r>
              <a:rPr lang="en-GB" sz="3000" dirty="0"/>
              <a:t> </a:t>
            </a:r>
            <a:r>
              <a:rPr lang="en-GB" sz="3000" dirty="0" err="1"/>
              <a:t>Radu</a:t>
            </a:r>
            <a:r>
              <a:rPr lang="en-GB" sz="3000" dirty="0"/>
              <a:t> </a:t>
            </a:r>
            <a:r>
              <a:rPr lang="en-GB" sz="3000" dirty="0" err="1"/>
              <a:t>Cristescu</a:t>
            </a:r>
            <a:endParaRPr lang="en-GB" sz="3000" dirty="0"/>
          </a:p>
        </p:txBody>
      </p:sp>
      <p:pic>
        <p:nvPicPr>
          <p:cNvPr id="71682" name="Picture 2" descr="C:\Users\CSTIC\Documents\Bilant 2026\rulare poze Bilant 2025\SOCOND-Ansambul Monumental-cuvât Radu Cristescu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92" y="838200"/>
            <a:ext cx="8864815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5302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582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SOCOND-CUȚA FLORICA NEGREAN</a:t>
            </a:r>
            <a:endParaRPr lang="en-GB" dirty="0"/>
          </a:p>
        </p:txBody>
      </p:sp>
      <p:pic>
        <p:nvPicPr>
          <p:cNvPr id="72706" name="Picture 2" descr="C:\Users\CSTIC\Documents\Bilant 2026\rulare poze Bilant 2025\SOCOND-CUȚA FLORICA NEGREAN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92" y="838200"/>
            <a:ext cx="8864815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8706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SOCOND-CUȚA </a:t>
            </a:r>
            <a:r>
              <a:rPr lang="en-GB" dirty="0" err="1"/>
              <a:t>garda</a:t>
            </a:r>
            <a:r>
              <a:rPr lang="en-GB" dirty="0"/>
              <a:t> la </a:t>
            </a:r>
            <a:r>
              <a:rPr lang="en-GB" dirty="0" err="1"/>
              <a:t>mormânt</a:t>
            </a:r>
            <a:endParaRPr lang="en-GB" dirty="0"/>
          </a:p>
        </p:txBody>
      </p:sp>
      <p:pic>
        <p:nvPicPr>
          <p:cNvPr id="73730" name="Picture 2" descr="C:\Users\CSTIC\Documents\Bilant 2026\rulare poze Bilant 2025\SOCOND-CUȚA garda la mormânt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92" y="838200"/>
            <a:ext cx="8864815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2052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763000" cy="487362"/>
          </a:xfrm>
        </p:spPr>
        <p:txBody>
          <a:bodyPr>
            <a:noAutofit/>
          </a:bodyPr>
          <a:lstStyle/>
          <a:p>
            <a:r>
              <a:rPr lang="en-GB" sz="3800" dirty="0"/>
              <a:t>SOCOND-CUȚA </a:t>
            </a:r>
            <a:r>
              <a:rPr lang="en-GB" sz="3800" dirty="0" err="1"/>
              <a:t>mormânt</a:t>
            </a:r>
            <a:r>
              <a:rPr lang="en-GB" sz="3800" dirty="0"/>
              <a:t> BĂDIȚA DIONISIE</a:t>
            </a:r>
            <a:endParaRPr lang="en-GB" sz="3800" dirty="0"/>
          </a:p>
        </p:txBody>
      </p:sp>
      <p:pic>
        <p:nvPicPr>
          <p:cNvPr id="74754" name="Picture 2" descr="C:\Users\CSTIC\Documents\Bilant 2026\rulare poze Bilant 2025\SOCOND-CUȚA mormânt BĂDIȚA DIONISIE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92" y="838200"/>
            <a:ext cx="8864815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6981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SOCOND-CUȚA </a:t>
            </a:r>
            <a:r>
              <a:rPr lang="en-GB" dirty="0" err="1"/>
              <a:t>poza</a:t>
            </a:r>
            <a:r>
              <a:rPr lang="en-GB" dirty="0"/>
              <a:t> de </a:t>
            </a:r>
            <a:r>
              <a:rPr lang="en-GB" dirty="0" err="1"/>
              <a:t>grup</a:t>
            </a:r>
            <a:endParaRPr lang="en-GB" dirty="0"/>
          </a:p>
        </p:txBody>
      </p:sp>
      <p:pic>
        <p:nvPicPr>
          <p:cNvPr id="75778" name="Picture 2" descr="C:\Users\CSTIC\Documents\Bilant 2026\rulare poze Bilant 2025\SOCOND-CUȚA poza de grup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92" y="838200"/>
            <a:ext cx="8864815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1913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487362"/>
          </a:xfrm>
        </p:spPr>
        <p:txBody>
          <a:bodyPr>
            <a:noAutofit/>
          </a:bodyPr>
          <a:lstStyle/>
          <a:p>
            <a:r>
              <a:rPr lang="en-GB" sz="2400" dirty="0" smtClean="0"/>
              <a:t>SOCOND-CUȚA </a:t>
            </a:r>
            <a:r>
              <a:rPr lang="en-GB" sz="2400" dirty="0" err="1" smtClean="0"/>
              <a:t>prezenatre</a:t>
            </a:r>
            <a:r>
              <a:rPr lang="en-GB" sz="2400" dirty="0" smtClean="0"/>
              <a:t> </a:t>
            </a:r>
            <a:r>
              <a:rPr lang="en-GB" sz="2400" dirty="0" err="1" smtClean="0"/>
              <a:t>evenimente</a:t>
            </a:r>
            <a:r>
              <a:rPr lang="en-GB" sz="2400" dirty="0" smtClean="0"/>
              <a:t> </a:t>
            </a:r>
            <a:r>
              <a:rPr lang="en-GB" sz="2400" dirty="0" err="1" smtClean="0"/>
              <a:t>Socond</a:t>
            </a:r>
            <a:r>
              <a:rPr lang="en-GB" sz="2400" dirty="0" smtClean="0"/>
              <a:t> 1944 </a:t>
            </a:r>
            <a:r>
              <a:rPr lang="en-GB" sz="2400" dirty="0" err="1" smtClean="0"/>
              <a:t>ing.Ioan</a:t>
            </a:r>
            <a:r>
              <a:rPr lang="en-GB" sz="2400" dirty="0" smtClean="0"/>
              <a:t> </a:t>
            </a:r>
            <a:r>
              <a:rPr lang="en-GB" sz="2400" dirty="0" err="1" smtClean="0"/>
              <a:t>Suciu</a:t>
            </a:r>
            <a:endParaRPr lang="en-GB" sz="2400" dirty="0"/>
          </a:p>
        </p:txBody>
      </p:sp>
      <p:pic>
        <p:nvPicPr>
          <p:cNvPr id="76802" name="Picture 2" descr="C:\Users\CSTIC\Documents\Bilant 2026\rulare poze Bilant 2025\SOCOND-CUȚA prezenatre evenimente Socond 1944 ing.Ioan Suciu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92" y="838200"/>
            <a:ext cx="8864815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2087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SOCOND-CUȚA </a:t>
            </a:r>
            <a:r>
              <a:rPr lang="en-GB" dirty="0" err="1"/>
              <a:t>rezerviști</a:t>
            </a:r>
            <a:endParaRPr lang="en-GB" dirty="0"/>
          </a:p>
        </p:txBody>
      </p:sp>
      <p:pic>
        <p:nvPicPr>
          <p:cNvPr id="77826" name="Picture 2" descr="C:\Users\CSTIC\Documents\Bilant 2026\rulare poze Bilant 2025\SOCOND-CUȚA rezerviști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92" y="838200"/>
            <a:ext cx="8864815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8218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SOCOND-CUȚA</a:t>
            </a:r>
            <a:endParaRPr lang="en-GB" dirty="0"/>
          </a:p>
        </p:txBody>
      </p:sp>
      <p:pic>
        <p:nvPicPr>
          <p:cNvPr id="78850" name="Picture 2" descr="C:\Users\CSTIC\Documents\Bilant 2026\rulare poze Bilant 2025\SOCOND-CUȚA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92" y="838200"/>
            <a:ext cx="8864815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837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34400" cy="487362"/>
          </a:xfrm>
        </p:spPr>
        <p:txBody>
          <a:bodyPr>
            <a:normAutofit fontScale="90000"/>
          </a:bodyPr>
          <a:lstStyle/>
          <a:p>
            <a:r>
              <a:rPr lang="en-GB" dirty="0" err="1"/>
              <a:t>SOCONd-SOCONZEl</a:t>
            </a:r>
            <a:r>
              <a:rPr lang="en-GB" dirty="0"/>
              <a:t> </a:t>
            </a:r>
            <a:r>
              <a:rPr lang="en-GB" dirty="0" err="1"/>
              <a:t>depunere</a:t>
            </a:r>
            <a:r>
              <a:rPr lang="en-GB" dirty="0"/>
              <a:t> </a:t>
            </a:r>
            <a:r>
              <a:rPr lang="en-GB" dirty="0" err="1"/>
              <a:t>coroane</a:t>
            </a:r>
            <a:endParaRPr lang="en-GB" dirty="0"/>
          </a:p>
        </p:txBody>
      </p:sp>
      <p:pic>
        <p:nvPicPr>
          <p:cNvPr id="79874" name="Picture 2" descr="C:\Users\CSTIC\Documents\Bilant 2026\rulare poze Bilant 2025\SOCONd-SOCONZEl depunere coroane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92" y="838200"/>
            <a:ext cx="8864815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4167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SOCOND-SOCONZEL </a:t>
            </a:r>
            <a:r>
              <a:rPr lang="en-GB" dirty="0" err="1"/>
              <a:t>poza</a:t>
            </a:r>
            <a:r>
              <a:rPr lang="en-GB" dirty="0"/>
              <a:t> de </a:t>
            </a:r>
            <a:r>
              <a:rPr lang="en-GB" dirty="0" err="1"/>
              <a:t>grup</a:t>
            </a:r>
            <a:endParaRPr lang="en-GB" dirty="0"/>
          </a:p>
        </p:txBody>
      </p:sp>
      <p:pic>
        <p:nvPicPr>
          <p:cNvPr id="80898" name="Picture 2" descr="C:\Users\CSTIC\Documents\Bilant 2026\rulare poze Bilant 2025\SOCOND-SOCONZEL poza de grup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92" y="838200"/>
            <a:ext cx="8864815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6789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34400" cy="487362"/>
          </a:xfrm>
        </p:spPr>
        <p:txBody>
          <a:bodyPr>
            <a:normAutofit fontScale="90000"/>
          </a:bodyPr>
          <a:lstStyle/>
          <a:p>
            <a:r>
              <a:rPr lang="it-IT" dirty="0"/>
              <a:t>SOCOND-STÂNA slujbă de pomenire eroi</a:t>
            </a:r>
            <a:endParaRPr lang="en-GB" dirty="0"/>
          </a:p>
        </p:txBody>
      </p:sp>
      <p:pic>
        <p:nvPicPr>
          <p:cNvPr id="81922" name="Picture 2" descr="C:\Users\CSTIC\Documents\Bilant 2026\rulare poze Bilant 2025\SOCOND-STÂNA slujbă de pomenire eroi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92" y="838200"/>
            <a:ext cx="8864815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3140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SOCOND-STÂNA</a:t>
            </a:r>
            <a:endParaRPr lang="en-GB" dirty="0"/>
          </a:p>
        </p:txBody>
      </p:sp>
      <p:pic>
        <p:nvPicPr>
          <p:cNvPr id="82946" name="Picture 2" descr="C:\Users\CSTIC\Documents\Bilant 2026\rulare poze Bilant 2025\SOCOND-STÂNA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92" y="838200"/>
            <a:ext cx="8864815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8814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306169"/>
            <a:ext cx="8915400" cy="487362"/>
          </a:xfrm>
        </p:spPr>
        <p:txBody>
          <a:bodyPr>
            <a:noAutofit/>
          </a:bodyPr>
          <a:lstStyle/>
          <a:p>
            <a:r>
              <a:rPr lang="vi-VN" sz="3600" dirty="0"/>
              <a:t>SOND-SOCONZEL mormânt comun de război</a:t>
            </a:r>
            <a:endParaRPr lang="en-GB" sz="3600" dirty="0"/>
          </a:p>
        </p:txBody>
      </p:sp>
      <p:pic>
        <p:nvPicPr>
          <p:cNvPr id="83970" name="Picture 2" descr="C:\Users\CSTIC\Documents\Bilant 2026\rulare poze Bilant 2025\SOND-SOCONZEL mormânt comun de război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92" y="838200"/>
            <a:ext cx="8864815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5302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SPUR-HUREZU MARE </a:t>
            </a:r>
            <a:r>
              <a:rPr lang="en-GB" dirty="0" err="1"/>
              <a:t>onor</a:t>
            </a:r>
            <a:r>
              <a:rPr lang="en-GB" dirty="0"/>
              <a:t> la </a:t>
            </a:r>
            <a:r>
              <a:rPr lang="en-GB" dirty="0" err="1"/>
              <a:t>imn</a:t>
            </a:r>
            <a:endParaRPr lang="en-GB" dirty="0"/>
          </a:p>
        </p:txBody>
      </p:sp>
      <p:pic>
        <p:nvPicPr>
          <p:cNvPr id="84994" name="Picture 2" descr="C:\Users\CSTIC\Documents\Bilant 2026\rulare poze Bilant 2025\SPUR-HUREZU MARE onor la im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88" y="838200"/>
            <a:ext cx="8858623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8706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SPUR-RACOVA </a:t>
            </a:r>
            <a:r>
              <a:rPr lang="en-GB" dirty="0" err="1"/>
              <a:t>parastas</a:t>
            </a:r>
            <a:endParaRPr lang="en-GB" dirty="0"/>
          </a:p>
        </p:txBody>
      </p:sp>
      <p:pic>
        <p:nvPicPr>
          <p:cNvPr id="86018" name="Picture 2" descr="C:\Users\CSTIC\Documents\Bilant 2026\rulare poze Bilant 2025\SPUR-RACOVA parasta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88" y="838200"/>
            <a:ext cx="8858623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2052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915400" cy="487362"/>
          </a:xfrm>
        </p:spPr>
        <p:txBody>
          <a:bodyPr>
            <a:noAutofit/>
          </a:bodyPr>
          <a:lstStyle/>
          <a:p>
            <a:r>
              <a:rPr lang="vi-VN" sz="3600" dirty="0"/>
              <a:t>SUPUR-HUREZU MARE depunere coroană</a:t>
            </a:r>
            <a:endParaRPr lang="en-GB" sz="3600" dirty="0"/>
          </a:p>
        </p:txBody>
      </p:sp>
      <p:pic>
        <p:nvPicPr>
          <p:cNvPr id="87042" name="Picture 2" descr="C:\Users\CSTIC\Documents\Bilant 2026\rulare poze Bilant 2025\SUPUR-HUREZU MARE depunere coroană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88" y="838200"/>
            <a:ext cx="8858623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6981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58200" cy="487362"/>
          </a:xfrm>
        </p:spPr>
        <p:txBody>
          <a:bodyPr>
            <a:normAutofit fontScale="90000"/>
          </a:bodyPr>
          <a:lstStyle/>
          <a:p>
            <a:r>
              <a:rPr lang="it-IT" dirty="0"/>
              <a:t>SUPUR-HUREZU MARE poza la mormânt</a:t>
            </a:r>
            <a:endParaRPr lang="en-GB" dirty="0"/>
          </a:p>
        </p:txBody>
      </p:sp>
      <p:pic>
        <p:nvPicPr>
          <p:cNvPr id="88066" name="Picture 2" descr="C:\Users\CSTIC\Documents\Bilant 2026\rulare poze Bilant 2025\SUPUR-HUREZU MARE poza la mormânt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88" y="838200"/>
            <a:ext cx="8858623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1913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487362"/>
          </a:xfrm>
        </p:spPr>
        <p:txBody>
          <a:bodyPr>
            <a:normAutofit fontScale="90000"/>
          </a:bodyPr>
          <a:lstStyle/>
          <a:p>
            <a:r>
              <a:rPr lang="vi-VN" dirty="0"/>
              <a:t>SUPUR-HUREZU MASRE poză de grup</a:t>
            </a:r>
            <a:endParaRPr lang="en-GB" dirty="0"/>
          </a:p>
        </p:txBody>
      </p:sp>
      <p:pic>
        <p:nvPicPr>
          <p:cNvPr id="89090" name="Picture 2" descr="C:\Users\CSTIC\Documents\Bilant 2026\rulare poze Bilant 2025\SUPUR-HUREZU MASRE poză de grup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88" y="838200"/>
            <a:ext cx="8858623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2087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58200" cy="487362"/>
          </a:xfrm>
        </p:spPr>
        <p:txBody>
          <a:bodyPr>
            <a:normAutofit fontScale="90000"/>
          </a:bodyPr>
          <a:lstStyle/>
          <a:p>
            <a:r>
              <a:rPr lang="vi-VN" dirty="0"/>
              <a:t>SUPUR-RACOVA depunere coroană</a:t>
            </a:r>
            <a:endParaRPr lang="en-GB" dirty="0"/>
          </a:p>
        </p:txBody>
      </p:sp>
      <p:pic>
        <p:nvPicPr>
          <p:cNvPr id="90114" name="Picture 2" descr="C:\Users\CSTIC\Documents\Bilant 2026\rulare poze Bilant 2025\SUPUR-RACOVA depunere coroană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88" y="838200"/>
            <a:ext cx="8858623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8218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763000" cy="487362"/>
          </a:xfrm>
        </p:spPr>
        <p:txBody>
          <a:bodyPr>
            <a:noAutofit/>
          </a:bodyPr>
          <a:lstStyle/>
          <a:p>
            <a:r>
              <a:rPr lang="vi-VN" sz="3600" dirty="0" smtClean="0"/>
              <a:t>SUPUR-RACOVA mormânt comun de război</a:t>
            </a:r>
            <a:endParaRPr lang="en-GB" sz="3600" dirty="0"/>
          </a:p>
        </p:txBody>
      </p:sp>
      <p:pic>
        <p:nvPicPr>
          <p:cNvPr id="91138" name="Picture 2" descr="C:\Users\CSTIC\Documents\Bilant 2026\rulare poze Bilant 2025\SUPUR-RACOVA mormânt comun de război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88" y="838200"/>
            <a:ext cx="8858623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837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SUPUR-RACOVA </a:t>
            </a:r>
            <a:r>
              <a:rPr lang="en-GB" dirty="0" err="1"/>
              <a:t>onor</a:t>
            </a:r>
            <a:r>
              <a:rPr lang="en-GB" dirty="0"/>
              <a:t> la </a:t>
            </a:r>
            <a:r>
              <a:rPr lang="en-GB" dirty="0" err="1"/>
              <a:t>imn</a:t>
            </a:r>
            <a:endParaRPr lang="en-GB" dirty="0"/>
          </a:p>
        </p:txBody>
      </p:sp>
      <p:pic>
        <p:nvPicPr>
          <p:cNvPr id="92162" name="Picture 2" descr="C:\Users\CSTIC\Documents\Bilant 2026\rulare poze Bilant 2025\SUPUR-RACOVA onor la im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88" y="838200"/>
            <a:ext cx="8858623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4167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SUPUR-RACOVA </a:t>
            </a:r>
            <a:r>
              <a:rPr lang="en-GB" dirty="0" err="1"/>
              <a:t>poza</a:t>
            </a:r>
            <a:r>
              <a:rPr lang="en-GB" dirty="0"/>
              <a:t> de </a:t>
            </a:r>
            <a:r>
              <a:rPr lang="en-GB" dirty="0" err="1"/>
              <a:t>grup</a:t>
            </a:r>
            <a:endParaRPr lang="en-GB" dirty="0"/>
          </a:p>
        </p:txBody>
      </p:sp>
      <p:pic>
        <p:nvPicPr>
          <p:cNvPr id="93186" name="Picture 2" descr="C:\Users\CSTIC\Documents\Bilant 2026\rulare poze Bilant 2025\SUPUR-RACOVA poza de grup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88" y="838200"/>
            <a:ext cx="8858623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6789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915400" cy="487362"/>
          </a:xfrm>
        </p:spPr>
        <p:txBody>
          <a:bodyPr>
            <a:noAutofit/>
          </a:bodyPr>
          <a:lstStyle/>
          <a:p>
            <a:r>
              <a:rPr lang="vi-VN" sz="2400" dirty="0"/>
              <a:t>SUPUR-RACOVA-tablou Biserică-Eroi căzuți pentru apărarea Patriei</a:t>
            </a:r>
            <a:endParaRPr lang="en-GB" sz="2400" dirty="0"/>
          </a:p>
        </p:txBody>
      </p:sp>
      <p:pic>
        <p:nvPicPr>
          <p:cNvPr id="94210" name="Picture 2" descr="C:\Users\CSTIC\Documents\Bilant 2026\rulare poze Bilant 2025\SUPUR-RACOVA-tablou Biserică-Eroi căzuți pentru apărarea Patriei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" y="838200"/>
            <a:ext cx="8801100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3140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344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SUPUR-</a:t>
            </a:r>
            <a:r>
              <a:rPr lang="en-GB" dirty="0" err="1"/>
              <a:t>Supuru</a:t>
            </a:r>
            <a:r>
              <a:rPr lang="en-GB" dirty="0"/>
              <a:t> de Jos - </a:t>
            </a:r>
            <a:r>
              <a:rPr lang="en-GB" dirty="0" err="1"/>
              <a:t>sobor</a:t>
            </a:r>
            <a:r>
              <a:rPr lang="en-GB" dirty="0"/>
              <a:t> de </a:t>
            </a:r>
            <a:r>
              <a:rPr lang="en-GB" dirty="0" err="1"/>
              <a:t>preoți</a:t>
            </a:r>
            <a:endParaRPr lang="en-GB" dirty="0"/>
          </a:p>
        </p:txBody>
      </p:sp>
      <p:pic>
        <p:nvPicPr>
          <p:cNvPr id="95234" name="Picture 2" descr="C:\Users\CSTIC\Documents\Bilant 2026\rulare poze Bilant 2025\SUPUR-Supuru de Jos - sobor de preoți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" y="838200"/>
            <a:ext cx="8801100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8814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vi-VN" dirty="0"/>
              <a:t>SUPUR-Supuru de Jos asistență</a:t>
            </a:r>
            <a:endParaRPr lang="en-GB" dirty="0"/>
          </a:p>
        </p:txBody>
      </p:sp>
      <p:pic>
        <p:nvPicPr>
          <p:cNvPr id="96258" name="Picture 2" descr="C:\Users\CSTIC\Documents\Bilant 2026\rulare poze Bilant 2025\SUPUR-Supuru de Jos asistență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735" y="838200"/>
            <a:ext cx="6910330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5302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344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SUPUR-SUPURU de JOS </a:t>
            </a:r>
            <a:r>
              <a:rPr lang="en-GB" dirty="0" err="1"/>
              <a:t>cor</a:t>
            </a:r>
            <a:r>
              <a:rPr lang="en-GB" dirty="0"/>
              <a:t> </a:t>
            </a:r>
            <a:r>
              <a:rPr lang="en-GB" dirty="0" err="1"/>
              <a:t>bisericesc</a:t>
            </a:r>
            <a:endParaRPr lang="en-GB" dirty="0"/>
          </a:p>
        </p:txBody>
      </p:sp>
      <p:pic>
        <p:nvPicPr>
          <p:cNvPr id="97282" name="Picture 2" descr="C:\Users\CSTIC\Documents\Bilant 2026\rulare poze Bilant 2025\SUPUR-SUPURU de JOS cor bisericesc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88" y="838200"/>
            <a:ext cx="8858623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8706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344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SUPUR-SUPURU de JOS </a:t>
            </a:r>
            <a:r>
              <a:rPr lang="en-GB" dirty="0" err="1"/>
              <a:t>cuvânt</a:t>
            </a:r>
            <a:r>
              <a:rPr lang="en-GB" dirty="0"/>
              <a:t> </a:t>
            </a:r>
            <a:r>
              <a:rPr lang="en-GB" dirty="0" err="1"/>
              <a:t>Primar</a:t>
            </a:r>
            <a:endParaRPr lang="en-GB" dirty="0"/>
          </a:p>
        </p:txBody>
      </p:sp>
      <p:pic>
        <p:nvPicPr>
          <p:cNvPr id="98306" name="Picture 2" descr="C:\Users\CSTIC\Documents\Bilant 2026\rulare poze Bilant 2025\SUPUR-SUPURU de JOS cuvânt Primar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" y="838200"/>
            <a:ext cx="8801100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2052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763000" cy="487362"/>
          </a:xfrm>
        </p:spPr>
        <p:txBody>
          <a:bodyPr>
            <a:noAutofit/>
          </a:bodyPr>
          <a:lstStyle/>
          <a:p>
            <a:r>
              <a:rPr lang="pt-BR" sz="3800" dirty="0"/>
              <a:t>SUPUR-SUPURU DE JOS depunere coroană</a:t>
            </a:r>
            <a:endParaRPr lang="en-GB" sz="3800" dirty="0"/>
          </a:p>
        </p:txBody>
      </p:sp>
      <p:pic>
        <p:nvPicPr>
          <p:cNvPr id="99330" name="Picture 2" descr="C:\Users\CSTIC\Documents\Bilant 2026\rulare poze Bilant 2025\SUPUR-SUPURU DE JOS depunere coroană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88" y="838200"/>
            <a:ext cx="8858623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6981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SUPUR-SUPURU DE JOS </a:t>
            </a:r>
            <a:r>
              <a:rPr lang="en-GB" dirty="0" err="1"/>
              <a:t>elevi</a:t>
            </a:r>
            <a:endParaRPr lang="en-GB" dirty="0"/>
          </a:p>
        </p:txBody>
      </p:sp>
      <p:pic>
        <p:nvPicPr>
          <p:cNvPr id="100354" name="Picture 2" descr="C:\Users\CSTIC\Documents\Bilant 2026\rulare poze Bilant 2025\SUPUR-SUPURU DE JOS elevi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88" y="838200"/>
            <a:ext cx="8858623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1913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58200" cy="487362"/>
          </a:xfrm>
        </p:spPr>
        <p:txBody>
          <a:bodyPr>
            <a:normAutofit fontScale="90000"/>
          </a:bodyPr>
          <a:lstStyle/>
          <a:p>
            <a:r>
              <a:rPr lang="es-ES" dirty="0"/>
              <a:t>SUPUR-SUPURU DE JOS </a:t>
            </a:r>
            <a:r>
              <a:rPr lang="es-ES" dirty="0" err="1"/>
              <a:t>inor</a:t>
            </a:r>
            <a:r>
              <a:rPr lang="es-ES" dirty="0"/>
              <a:t> la </a:t>
            </a:r>
            <a:r>
              <a:rPr lang="es-ES" dirty="0" err="1"/>
              <a:t>imn</a:t>
            </a:r>
            <a:endParaRPr lang="en-GB" dirty="0"/>
          </a:p>
        </p:txBody>
      </p:sp>
      <p:pic>
        <p:nvPicPr>
          <p:cNvPr id="101378" name="Picture 2" descr="C:\Users\CSTIC\Documents\Bilant 2026\rulare poze Bilant 2025\SUPUR-SUPURU DE JOS inor la im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88" y="838200"/>
            <a:ext cx="8858623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2087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763000" cy="487362"/>
          </a:xfrm>
        </p:spPr>
        <p:txBody>
          <a:bodyPr>
            <a:noAutofit/>
          </a:bodyPr>
          <a:lstStyle/>
          <a:p>
            <a:r>
              <a:rPr lang="vi-VN" sz="3000" dirty="0"/>
              <a:t>SUPUR-SUPURU DE JOS mormânt comun de război</a:t>
            </a:r>
            <a:endParaRPr lang="en-GB" sz="3000" dirty="0"/>
          </a:p>
        </p:txBody>
      </p:sp>
      <p:pic>
        <p:nvPicPr>
          <p:cNvPr id="102402" name="Picture 2" descr="C:\Users\CSTIC\Documents\Bilant 2026\rulare poze Bilant 2025\SUPUR-SUPURU DE JOS mormânt comun de război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88" y="838200"/>
            <a:ext cx="8858623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8218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SUPUR-SUPURU DE JOS </a:t>
            </a:r>
            <a:r>
              <a:rPr lang="en-GB" dirty="0" err="1"/>
              <a:t>parastas</a:t>
            </a:r>
            <a:endParaRPr lang="en-GB" dirty="0"/>
          </a:p>
        </p:txBody>
      </p:sp>
      <p:pic>
        <p:nvPicPr>
          <p:cNvPr id="103426" name="Picture 2" descr="C:\Users\CSTIC\Documents\Bilant 2026\rulare poze Bilant 2025\SUPUR-SUPURU DE JOS parasta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88" y="838200"/>
            <a:ext cx="8858623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837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344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SUPUR-SUPURU DE JOS </a:t>
            </a:r>
            <a:r>
              <a:rPr lang="en-GB" dirty="0" err="1"/>
              <a:t>poza</a:t>
            </a:r>
            <a:r>
              <a:rPr lang="en-GB" dirty="0"/>
              <a:t> de </a:t>
            </a:r>
            <a:r>
              <a:rPr lang="en-GB" dirty="0" err="1"/>
              <a:t>grup</a:t>
            </a:r>
            <a:endParaRPr lang="en-GB" dirty="0"/>
          </a:p>
        </p:txBody>
      </p:sp>
      <p:pic>
        <p:nvPicPr>
          <p:cNvPr id="104450" name="Picture 2" descr="C:\Users\CSTIC\Documents\Bilant 2026\rulare poze Bilant 2025\SUPUR-SUPURU DE JOS poza de grup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88" y="838200"/>
            <a:ext cx="8858623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4167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487362"/>
          </a:xfrm>
        </p:spPr>
        <p:txBody>
          <a:bodyPr>
            <a:normAutofit/>
          </a:bodyPr>
          <a:lstStyle/>
          <a:p>
            <a:r>
              <a:rPr lang="vi-VN" sz="2400" dirty="0"/>
              <a:t>SUPUR-SUPURU DE JOS sfințire mormânt comun de război</a:t>
            </a:r>
            <a:endParaRPr lang="en-GB" sz="2400" dirty="0"/>
          </a:p>
        </p:txBody>
      </p:sp>
      <p:pic>
        <p:nvPicPr>
          <p:cNvPr id="105474" name="Picture 2" descr="C:\Users\CSTIC\Documents\Bilant 2026\rulare poze Bilant 2025\SUPUR-SUPURU DE JOS sfințire mormânt comun de război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88" y="838200"/>
            <a:ext cx="8858623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6789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SUPUR-SUPURU DE JOS-</a:t>
            </a:r>
            <a:r>
              <a:rPr lang="en-GB" dirty="0" err="1"/>
              <a:t>copii</a:t>
            </a:r>
            <a:endParaRPr lang="en-GB" dirty="0"/>
          </a:p>
        </p:txBody>
      </p:sp>
      <p:pic>
        <p:nvPicPr>
          <p:cNvPr id="106498" name="Picture 2" descr="C:\Users\CSTIC\Documents\Bilant 2026\rulare poze Bilant 2025\SUPUR-SUPURU DE JOS-copii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" y="838200"/>
            <a:ext cx="8801100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3140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763000" cy="487362"/>
          </a:xfrm>
        </p:spPr>
        <p:txBody>
          <a:bodyPr>
            <a:noAutofit/>
          </a:bodyPr>
          <a:lstStyle/>
          <a:p>
            <a:r>
              <a:rPr lang="en-GB" sz="3600" dirty="0"/>
              <a:t>SUPUR-SUPURU DE JOS-</a:t>
            </a:r>
            <a:r>
              <a:rPr lang="en-GB" sz="3600" dirty="0" err="1"/>
              <a:t>prezentare</a:t>
            </a:r>
            <a:r>
              <a:rPr lang="en-GB" sz="3600" dirty="0"/>
              <a:t> </a:t>
            </a:r>
            <a:r>
              <a:rPr lang="en-GB" sz="3600" dirty="0" err="1"/>
              <a:t>Muzeu</a:t>
            </a:r>
            <a:endParaRPr lang="en-GB" sz="3600" dirty="0"/>
          </a:p>
        </p:txBody>
      </p:sp>
      <p:pic>
        <p:nvPicPr>
          <p:cNvPr id="107522" name="Picture 2" descr="C:\Users\CSTIC\Documents\Bilant 2026\rulare poze Bilant 2025\SUPUR-SUPURU DE JOS-prezentare Muzeu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88" y="838200"/>
            <a:ext cx="8858623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8814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58200" cy="487362"/>
          </a:xfrm>
        </p:spPr>
        <p:txBody>
          <a:bodyPr>
            <a:normAutofit fontScale="90000"/>
          </a:bodyPr>
          <a:lstStyle/>
          <a:p>
            <a:r>
              <a:rPr lang="es-ES" dirty="0"/>
              <a:t>SUPUR-SUPURU DE SUS poza de </a:t>
            </a:r>
            <a:r>
              <a:rPr lang="es-ES" dirty="0" err="1"/>
              <a:t>grup</a:t>
            </a:r>
            <a:endParaRPr lang="en-GB" dirty="0"/>
          </a:p>
        </p:txBody>
      </p:sp>
      <p:pic>
        <p:nvPicPr>
          <p:cNvPr id="108546" name="Picture 2" descr="C:\Users\CSTIC\Documents\Bilant 2026\rulare poze Bilant 2025\SUPUR-SUPURU DE SUS poza de grup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88" y="838200"/>
            <a:ext cx="8858623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5302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74638"/>
            <a:ext cx="8839200" cy="487362"/>
          </a:xfrm>
        </p:spPr>
        <p:txBody>
          <a:bodyPr>
            <a:noAutofit/>
          </a:bodyPr>
          <a:lstStyle/>
          <a:p>
            <a:r>
              <a:rPr lang="es-ES" sz="3200" dirty="0"/>
              <a:t>SUPUR-SUPURU DE SUS-</a:t>
            </a:r>
            <a:r>
              <a:rPr lang="es-ES" sz="3200" dirty="0" err="1"/>
              <a:t>mormânt</a:t>
            </a:r>
            <a:r>
              <a:rPr lang="es-ES" sz="3200" dirty="0"/>
              <a:t> </a:t>
            </a:r>
            <a:r>
              <a:rPr lang="es-ES" sz="3200" dirty="0" err="1"/>
              <a:t>comun</a:t>
            </a:r>
            <a:r>
              <a:rPr lang="es-ES" sz="3200" dirty="0"/>
              <a:t> de </a:t>
            </a:r>
            <a:r>
              <a:rPr lang="es-ES" sz="3200" dirty="0" err="1"/>
              <a:t>război</a:t>
            </a:r>
            <a:endParaRPr lang="en-GB" sz="3200" dirty="0"/>
          </a:p>
        </p:txBody>
      </p:sp>
      <p:pic>
        <p:nvPicPr>
          <p:cNvPr id="109570" name="Picture 2" descr="C:\Users\CSTIC\Documents\Bilant 2026\rulare poze Bilant 2025\SUPUR-SUPURU DE SUS-mormânt comun de război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275976" y="1772023"/>
            <a:ext cx="5982447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8706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34400" cy="487362"/>
          </a:xfrm>
        </p:spPr>
        <p:txBody>
          <a:bodyPr>
            <a:normAutofit fontScale="90000"/>
          </a:bodyPr>
          <a:lstStyle/>
          <a:p>
            <a:r>
              <a:rPr lang="pt-BR" dirty="0"/>
              <a:t>SUPURU DE JOS depunere coroană</a:t>
            </a:r>
            <a:endParaRPr lang="en-GB" dirty="0"/>
          </a:p>
        </p:txBody>
      </p:sp>
      <p:pic>
        <p:nvPicPr>
          <p:cNvPr id="110594" name="Picture 2" descr="C:\Users\CSTIC\Documents\Bilant 2026\rulare poze Bilant 2025\SUPURU DE JOS depunere coroană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88" y="838200"/>
            <a:ext cx="8858623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2052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SUPURU DE JOS </a:t>
            </a:r>
            <a:r>
              <a:rPr lang="en-GB" dirty="0" err="1"/>
              <a:t>poza</a:t>
            </a:r>
            <a:r>
              <a:rPr lang="en-GB" dirty="0"/>
              <a:t> de </a:t>
            </a:r>
            <a:r>
              <a:rPr lang="en-GB" dirty="0" err="1"/>
              <a:t>grup</a:t>
            </a:r>
            <a:endParaRPr lang="en-GB" dirty="0"/>
          </a:p>
        </p:txBody>
      </p:sp>
      <p:pic>
        <p:nvPicPr>
          <p:cNvPr id="111619" name="Picture 3" descr="C:\Users\CSTIC\Documents\Bilant 2026\rulare poze Bilant 2025\SUPURU DE JOS poza de grup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88" y="838200"/>
            <a:ext cx="8858623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6981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SUPURU DE SUS </a:t>
            </a:r>
            <a:r>
              <a:rPr lang="en-GB" dirty="0" err="1"/>
              <a:t>imn</a:t>
            </a:r>
            <a:endParaRPr lang="en-GB" dirty="0"/>
          </a:p>
        </p:txBody>
      </p:sp>
      <p:pic>
        <p:nvPicPr>
          <p:cNvPr id="112642" name="Picture 2" descr="C:\Users\CSTIC\Documents\Bilant 2026\rulare poze Bilant 2025\SUPURU DE SUS im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88" y="838200"/>
            <a:ext cx="8858623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1913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SUPURU DE SUS</a:t>
            </a:r>
            <a:endParaRPr lang="en-GB" dirty="0"/>
          </a:p>
        </p:txBody>
      </p:sp>
      <p:pic>
        <p:nvPicPr>
          <p:cNvPr id="113666" name="Picture 2" descr="C:\Users\CSTIC\Documents\Bilant 2026\rulare poze Bilant 2025\SUPURU DE SU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88" y="838200"/>
            <a:ext cx="8858623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2087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34400" cy="487362"/>
          </a:xfrm>
        </p:spPr>
        <p:txBody>
          <a:bodyPr>
            <a:normAutofit fontScale="90000"/>
          </a:bodyPr>
          <a:lstStyle/>
          <a:p>
            <a:r>
              <a:rPr lang="it-IT" dirty="0"/>
              <a:t>TEREBESȘTI -GELU- garda la mormânt</a:t>
            </a:r>
            <a:endParaRPr lang="en-GB" dirty="0"/>
          </a:p>
        </p:txBody>
      </p:sp>
      <p:pic>
        <p:nvPicPr>
          <p:cNvPr id="114690" name="Picture 2" descr="C:\Users\CSTIC\Documents\Bilant 2026\rulare poze Bilant 2025\TEREBESȘTI -GELU- garda la mormânt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48" y="914399"/>
            <a:ext cx="8773452" cy="5808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8218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TEREBEȘTI </a:t>
            </a:r>
            <a:r>
              <a:rPr lang="en-GB" dirty="0" err="1"/>
              <a:t>garda</a:t>
            </a:r>
            <a:r>
              <a:rPr lang="en-GB" dirty="0"/>
              <a:t> la </a:t>
            </a:r>
            <a:r>
              <a:rPr lang="en-GB" dirty="0" err="1"/>
              <a:t>mormânt</a:t>
            </a:r>
            <a:endParaRPr lang="en-GB" dirty="0"/>
          </a:p>
        </p:txBody>
      </p:sp>
      <p:pic>
        <p:nvPicPr>
          <p:cNvPr id="115714" name="Picture 2" descr="C:\Users\CSTIC\Documents\Bilant 2026\rulare poze Bilant 2025\TEREBEȘTI garda la mormânt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48" y="914400"/>
            <a:ext cx="8697252" cy="5758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837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TEREBEȘTI-GELU  insigne </a:t>
            </a:r>
            <a:r>
              <a:rPr lang="en-GB" dirty="0" err="1"/>
              <a:t>cadou</a:t>
            </a:r>
            <a:endParaRPr lang="en-GB" dirty="0"/>
          </a:p>
        </p:txBody>
      </p:sp>
      <p:pic>
        <p:nvPicPr>
          <p:cNvPr id="116738" name="Picture 2" descr="C:\Users\CSTIC\Documents\Bilant 2026\rulare poze Bilant 2025\TEREBEȘTI-GELU  insigne cadou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92" y="838200"/>
            <a:ext cx="8864815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4167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487362"/>
          </a:xfrm>
        </p:spPr>
        <p:txBody>
          <a:bodyPr>
            <a:noAutofit/>
          </a:bodyPr>
          <a:lstStyle/>
          <a:p>
            <a:r>
              <a:rPr lang="vi-VN" sz="3600" dirty="0"/>
              <a:t>TEREBEȘTI-GELU depunere coroană elevi</a:t>
            </a:r>
            <a:endParaRPr lang="en-GB" sz="3600" dirty="0"/>
          </a:p>
        </p:txBody>
      </p:sp>
      <p:pic>
        <p:nvPicPr>
          <p:cNvPr id="117762" name="Picture 2" descr="C:\Users\CSTIC\Documents\Bilant 2026\rulare poze Bilant 2025\TEREBEȘTI-GELU depunere coroană elevi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61" y="838199"/>
            <a:ext cx="8888539" cy="588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6789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58200" cy="487362"/>
          </a:xfrm>
        </p:spPr>
        <p:txBody>
          <a:bodyPr>
            <a:normAutofit fontScale="90000"/>
          </a:bodyPr>
          <a:lstStyle/>
          <a:p>
            <a:r>
              <a:rPr lang="vi-VN" dirty="0"/>
              <a:t>TEREBEȘTI-GELU depunere coroană</a:t>
            </a:r>
            <a:endParaRPr lang="en-GB" dirty="0"/>
          </a:p>
        </p:txBody>
      </p:sp>
      <p:pic>
        <p:nvPicPr>
          <p:cNvPr id="118786" name="Picture 2" descr="C:\Users\CSTIC\Documents\Bilant 2026\rulare poze Bilant 2025\TEREBEȘTI-GELU depunere coroană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61" y="838199"/>
            <a:ext cx="8888539" cy="588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3140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TEREBEȘTI-GELU </a:t>
            </a:r>
            <a:r>
              <a:rPr lang="en-GB" dirty="0" err="1"/>
              <a:t>imn</a:t>
            </a:r>
            <a:endParaRPr lang="en-GB" dirty="0"/>
          </a:p>
        </p:txBody>
      </p:sp>
      <p:pic>
        <p:nvPicPr>
          <p:cNvPr id="119810" name="Picture 2" descr="C:\Users\CSTIC\Documents\Bilant 2026\rulare poze Bilant 2025\TEREBEȘTI-GELU imn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61" y="838199"/>
            <a:ext cx="8888539" cy="588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8814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TEREBEȘTI-GELU </a:t>
            </a:r>
            <a:r>
              <a:rPr lang="en-GB" dirty="0" err="1"/>
              <a:t>onor</a:t>
            </a:r>
            <a:r>
              <a:rPr lang="en-GB" dirty="0"/>
              <a:t> la </a:t>
            </a:r>
            <a:r>
              <a:rPr lang="en-GB" dirty="0" err="1"/>
              <a:t>imn</a:t>
            </a:r>
            <a:endParaRPr lang="en-GB" dirty="0"/>
          </a:p>
        </p:txBody>
      </p:sp>
      <p:pic>
        <p:nvPicPr>
          <p:cNvPr id="120834" name="Picture 2" descr="C:\Users\CSTIC\Documents\Bilant 2026\rulare poze Bilant 2025\TEREBEȘTI-GELU onor la imn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61" y="838200"/>
            <a:ext cx="8861678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5302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TEREBESTI-GELU </a:t>
            </a:r>
            <a:r>
              <a:rPr lang="en-GB" dirty="0" err="1"/>
              <a:t>poza</a:t>
            </a:r>
            <a:r>
              <a:rPr lang="en-GB" dirty="0"/>
              <a:t> de </a:t>
            </a:r>
            <a:r>
              <a:rPr lang="en-GB" dirty="0" err="1"/>
              <a:t>grup</a:t>
            </a:r>
            <a:endParaRPr lang="en-GB" dirty="0"/>
          </a:p>
        </p:txBody>
      </p:sp>
      <p:pic>
        <p:nvPicPr>
          <p:cNvPr id="121858" name="Picture 2" descr="C:\Users\CSTIC\Documents\Bilant 2026\rulare poze Bilant 2025\TEREBESTI-GELU poza de grup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92" y="838200"/>
            <a:ext cx="8864815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8706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TEREBESTI-GELU program artistic</a:t>
            </a:r>
            <a:endParaRPr lang="en-GB" dirty="0"/>
          </a:p>
        </p:txBody>
      </p:sp>
      <p:pic>
        <p:nvPicPr>
          <p:cNvPr id="122882" name="Picture 2" descr="C:\Users\CSTIC\Documents\Bilant 2026\rulare poze Bilant 2025\TEREBESTI-GELU program artistic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61" y="838200"/>
            <a:ext cx="8812339" cy="5834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2052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TEREBEȘTI-GELU program artistic</a:t>
            </a:r>
            <a:endParaRPr lang="en-GB" dirty="0"/>
          </a:p>
        </p:txBody>
      </p:sp>
      <p:pic>
        <p:nvPicPr>
          <p:cNvPr id="123906" name="Picture 2" descr="C:\Users\CSTIC\Documents\Bilant 2026\rulare poze Bilant 2025\TEREBEȘTI-GELU program artistic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92" y="838200"/>
            <a:ext cx="8864815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6981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TEREBEȘTI-GELU</a:t>
            </a:r>
            <a:endParaRPr lang="en-GB" dirty="0"/>
          </a:p>
        </p:txBody>
      </p:sp>
      <p:pic>
        <p:nvPicPr>
          <p:cNvPr id="124930" name="Picture 2" descr="C:\Users\CSTIC\Documents\Bilant 2026\rulare poze Bilant 2025\TEREBEȘTI-GELU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48" y="914399"/>
            <a:ext cx="8773452" cy="5808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1913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344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TEREBEȘTI-PIȘCARI </a:t>
            </a:r>
            <a:r>
              <a:rPr lang="en-GB" dirty="0" err="1"/>
              <a:t>garda</a:t>
            </a:r>
            <a:r>
              <a:rPr lang="en-GB" dirty="0"/>
              <a:t> la </a:t>
            </a:r>
            <a:r>
              <a:rPr lang="en-GB" dirty="0" err="1"/>
              <a:t>mormânt</a:t>
            </a:r>
            <a:endParaRPr lang="en-GB" dirty="0"/>
          </a:p>
        </p:txBody>
      </p:sp>
      <p:pic>
        <p:nvPicPr>
          <p:cNvPr id="125954" name="Picture 2" descr="C:\Users\CSTIC\Documents\Bilant 2026\rulare poze Bilant 2025\TEREBEȘTI-PIȘCARI garda la mormânt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48" y="914399"/>
            <a:ext cx="8773452" cy="5808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2087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TEREBEȘTI-PIȘCARI </a:t>
            </a:r>
            <a:r>
              <a:rPr lang="en-GB" dirty="0" err="1"/>
              <a:t>poza</a:t>
            </a:r>
            <a:r>
              <a:rPr lang="en-GB" dirty="0"/>
              <a:t> </a:t>
            </a:r>
            <a:r>
              <a:rPr lang="en-GB" dirty="0" err="1"/>
              <a:t>grup</a:t>
            </a:r>
            <a:endParaRPr lang="en-GB" dirty="0"/>
          </a:p>
        </p:txBody>
      </p:sp>
      <p:pic>
        <p:nvPicPr>
          <p:cNvPr id="126978" name="Picture 2" descr="C:\Users\CSTIC\Documents\Bilant 2026\rulare poze Bilant 2025\TEREBEȘTI-PIȘCARI poza grup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820415"/>
            <a:ext cx="8915400" cy="5902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8218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763000" cy="487362"/>
          </a:xfrm>
        </p:spPr>
        <p:txBody>
          <a:bodyPr>
            <a:noAutofit/>
          </a:bodyPr>
          <a:lstStyle/>
          <a:p>
            <a:r>
              <a:rPr lang="it-IT" sz="3000" dirty="0"/>
              <a:t>TIREAM -Biserica Romano-Catolică-slujba de pomenire</a:t>
            </a:r>
            <a:endParaRPr lang="en-GB" sz="3000" dirty="0"/>
          </a:p>
        </p:txBody>
      </p:sp>
      <p:pic>
        <p:nvPicPr>
          <p:cNvPr id="128002" name="Picture 2" descr="C:\Users\CSTIC\Documents\Bilant 2026\rulare poze Bilant 2025\TIREAM -Biserica Romano-Catolică-slujba de pomenire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92" y="838200"/>
            <a:ext cx="8864815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837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TIREAM </a:t>
            </a:r>
            <a:r>
              <a:rPr lang="en-GB" dirty="0" err="1"/>
              <a:t>poza</a:t>
            </a:r>
            <a:r>
              <a:rPr lang="en-GB" dirty="0"/>
              <a:t> de </a:t>
            </a:r>
            <a:r>
              <a:rPr lang="en-GB" dirty="0" err="1"/>
              <a:t>grup</a:t>
            </a:r>
            <a:endParaRPr lang="en-GB" dirty="0"/>
          </a:p>
        </p:txBody>
      </p:sp>
      <p:pic>
        <p:nvPicPr>
          <p:cNvPr id="129026" name="Picture 2" descr="C:\Users\CSTIC\Documents\Bilant 2026\rulare poze Bilant 2025\TIREAM poza de grup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61" y="838199"/>
            <a:ext cx="8888539" cy="588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4167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34400" cy="487362"/>
          </a:xfrm>
        </p:spPr>
        <p:txBody>
          <a:bodyPr>
            <a:noAutofit/>
          </a:bodyPr>
          <a:lstStyle/>
          <a:p>
            <a:r>
              <a:rPr lang="vi-VN" sz="2800" dirty="0"/>
              <a:t>TIREAM slujbă comună Ortodox-Romano-Catolic</a:t>
            </a:r>
            <a:endParaRPr lang="en-GB" sz="2800" dirty="0"/>
          </a:p>
        </p:txBody>
      </p:sp>
      <p:pic>
        <p:nvPicPr>
          <p:cNvPr id="130050" name="Picture 2" descr="C:\Users\CSTIC\Documents\Bilant 2026\rulare poze Bilant 2025\TIREAM slujbă comună Ortodox-Romano-Catolic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92" y="838200"/>
            <a:ext cx="8864815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6789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TIREAM</a:t>
            </a:r>
            <a:endParaRPr lang="en-GB" dirty="0"/>
          </a:p>
        </p:txBody>
      </p:sp>
      <p:pic>
        <p:nvPicPr>
          <p:cNvPr id="131074" name="Picture 2" descr="C:\Users\CSTIC\Documents\Bilant 2026\rulare poze Bilant 2025\TIREAM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870867"/>
            <a:ext cx="8839200" cy="5852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3140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URZICENI </a:t>
            </a:r>
            <a:r>
              <a:rPr lang="en-GB" dirty="0" err="1"/>
              <a:t>cuvânt</a:t>
            </a:r>
            <a:r>
              <a:rPr lang="en-GB" dirty="0"/>
              <a:t> </a:t>
            </a:r>
            <a:r>
              <a:rPr lang="en-GB" dirty="0" err="1"/>
              <a:t>Primar</a:t>
            </a:r>
            <a:endParaRPr lang="en-GB" dirty="0"/>
          </a:p>
        </p:txBody>
      </p:sp>
      <p:pic>
        <p:nvPicPr>
          <p:cNvPr id="132098" name="Picture 2" descr="C:\Users\CSTIC\Documents\Bilant 2026\rulare poze Bilant 2025\URZICENI cuvânt Primar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61" y="838199"/>
            <a:ext cx="8888539" cy="588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8814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vi-VN" dirty="0"/>
              <a:t>URZICENI depunere coroană</a:t>
            </a:r>
            <a:endParaRPr lang="en-GB" dirty="0"/>
          </a:p>
        </p:txBody>
      </p:sp>
      <p:pic>
        <p:nvPicPr>
          <p:cNvPr id="133122" name="Picture 2" descr="C:\Users\CSTIC\Documents\Bilant 2026\rulare poze Bilant 2025\URZICENI depunere coroană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48" y="914399"/>
            <a:ext cx="8773452" cy="5808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5302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URZICENI </a:t>
            </a:r>
            <a:r>
              <a:rPr lang="en-GB" dirty="0" err="1"/>
              <a:t>onor</a:t>
            </a:r>
            <a:r>
              <a:rPr lang="en-GB" dirty="0"/>
              <a:t> la </a:t>
            </a:r>
            <a:r>
              <a:rPr lang="en-GB" dirty="0" err="1"/>
              <a:t>imn</a:t>
            </a:r>
            <a:endParaRPr lang="en-GB" dirty="0"/>
          </a:p>
        </p:txBody>
      </p:sp>
      <p:pic>
        <p:nvPicPr>
          <p:cNvPr id="134146" name="Picture 2" descr="C:\Users\CSTIC\Documents\Bilant 2026\rulare poze Bilant 2025\URZICENI onor la imn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48" y="914399"/>
            <a:ext cx="8773452" cy="5808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8706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628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URZICENI </a:t>
            </a:r>
            <a:r>
              <a:rPr lang="en-GB" dirty="0" err="1"/>
              <a:t>poza</a:t>
            </a:r>
            <a:r>
              <a:rPr lang="en-GB" dirty="0"/>
              <a:t> de </a:t>
            </a:r>
            <a:r>
              <a:rPr lang="en-GB" dirty="0" err="1"/>
              <a:t>grup</a:t>
            </a:r>
            <a:endParaRPr lang="en-GB" dirty="0"/>
          </a:p>
        </p:txBody>
      </p:sp>
      <p:pic>
        <p:nvPicPr>
          <p:cNvPr id="135170" name="Picture 2" descr="C:\Users\CSTIC\Documents\Bilant 2026\rulare poze Bilant 2025\URZICENI poza de grup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47" y="914400"/>
            <a:ext cx="8746591" cy="579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2052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58200" cy="487362"/>
          </a:xfrm>
        </p:spPr>
        <p:txBody>
          <a:bodyPr>
            <a:normAutofit fontScale="90000"/>
          </a:bodyPr>
          <a:lstStyle/>
          <a:p>
            <a:r>
              <a:rPr lang="fi-FI" dirty="0"/>
              <a:t>VIILE SATU MARE -TĂREȘTI fii satului</a:t>
            </a:r>
            <a:endParaRPr lang="en-GB" dirty="0"/>
          </a:p>
        </p:txBody>
      </p:sp>
      <p:pic>
        <p:nvPicPr>
          <p:cNvPr id="136194" name="Picture 2" descr="C:\Users\CSTIC\Documents\Bilant 2026\rulare poze Bilant 2025\VIILE SATU MARE -TĂREȘTI fii satului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92" y="838200"/>
            <a:ext cx="8864815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6981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34400" cy="487362"/>
          </a:xfrm>
        </p:spPr>
        <p:txBody>
          <a:bodyPr>
            <a:noAutofit/>
          </a:bodyPr>
          <a:lstStyle/>
          <a:p>
            <a:r>
              <a:rPr lang="it-IT" sz="3200" dirty="0"/>
              <a:t>VIILE SATU MARE-CIONCHEȘTI garda la mormânt</a:t>
            </a:r>
            <a:endParaRPr lang="en-GB" sz="3200" dirty="0"/>
          </a:p>
        </p:txBody>
      </p:sp>
      <p:pic>
        <p:nvPicPr>
          <p:cNvPr id="137218" name="Picture 2" descr="C:\Users\CSTIC\Documents\Bilant 2026\rulare poze Bilant 2025\VIILE SATU MARE-CIONCHEȘTI garda la mormânt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47" y="914400"/>
            <a:ext cx="8746591" cy="579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1913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34400" cy="487362"/>
          </a:xfrm>
        </p:spPr>
        <p:txBody>
          <a:bodyPr>
            <a:noAutofit/>
          </a:bodyPr>
          <a:lstStyle/>
          <a:p>
            <a:r>
              <a:rPr lang="it-IT" sz="3600" dirty="0"/>
              <a:t>VIILE SATU MARE-CIONCHEȘTI poza de grup</a:t>
            </a:r>
            <a:endParaRPr lang="en-GB" sz="3600" dirty="0"/>
          </a:p>
        </p:txBody>
      </p:sp>
      <p:pic>
        <p:nvPicPr>
          <p:cNvPr id="138242" name="Picture 2" descr="C:\Users\CSTIC\Documents\Bilant 2026\rulare poze Bilant 2025\VIILE SATU MARE-CIONCHEȘTI poza de grup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48" y="914399"/>
            <a:ext cx="8773452" cy="5808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2087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487362"/>
          </a:xfrm>
        </p:spPr>
        <p:txBody>
          <a:bodyPr>
            <a:noAutofit/>
          </a:bodyPr>
          <a:lstStyle/>
          <a:p>
            <a:r>
              <a:rPr lang="it-IT" sz="3200" dirty="0"/>
              <a:t>VIILE SATU MARE-CIONCHEȘTI program artistic</a:t>
            </a:r>
            <a:endParaRPr lang="en-GB" sz="3200" dirty="0"/>
          </a:p>
        </p:txBody>
      </p:sp>
      <p:pic>
        <p:nvPicPr>
          <p:cNvPr id="139266" name="Picture 2" descr="C:\Users\CSTIC\Documents\Bilant 2026\rulare poze Bilant 2025\VIILE SATU MARE-CIONCHEȘTI program artistic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48" y="914400"/>
            <a:ext cx="8697252" cy="5758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8218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2000" cy="487362"/>
          </a:xfrm>
        </p:spPr>
        <p:txBody>
          <a:bodyPr>
            <a:noAutofit/>
          </a:bodyPr>
          <a:lstStyle/>
          <a:p>
            <a:r>
              <a:rPr lang="en-GB" sz="3400" dirty="0" smtClean="0"/>
              <a:t>VIILE SATU MARE-CIONCHEȘTI </a:t>
            </a:r>
            <a:r>
              <a:rPr lang="en-GB" sz="3400" dirty="0" err="1" smtClean="0"/>
              <a:t>sobor</a:t>
            </a:r>
            <a:r>
              <a:rPr lang="en-GB" sz="3400" dirty="0" smtClean="0"/>
              <a:t> de </a:t>
            </a:r>
            <a:r>
              <a:rPr lang="en-GB" sz="3400" dirty="0" err="1" smtClean="0"/>
              <a:t>preoți</a:t>
            </a:r>
            <a:endParaRPr lang="en-GB" sz="3400" dirty="0"/>
          </a:p>
        </p:txBody>
      </p:sp>
      <p:pic>
        <p:nvPicPr>
          <p:cNvPr id="140290" name="Picture 2" descr="C:\Users\CSTIC\Documents\Bilant 2026\rulare poze Bilant 2025\VIILE SATU MARE-CIONCHEȘTI sobor de preoți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48" y="914399"/>
            <a:ext cx="8773452" cy="5808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837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58200" cy="487362"/>
          </a:xfrm>
        </p:spPr>
        <p:txBody>
          <a:bodyPr>
            <a:normAutofit fontScale="90000"/>
          </a:bodyPr>
          <a:lstStyle/>
          <a:p>
            <a:r>
              <a:rPr lang="en-GB" dirty="0"/>
              <a:t>VIILE SATU MARE-TĂTĂREȘTI </a:t>
            </a:r>
            <a:r>
              <a:rPr lang="en-GB" dirty="0" err="1"/>
              <a:t>asistența</a:t>
            </a:r>
            <a:endParaRPr lang="en-GB" dirty="0"/>
          </a:p>
        </p:txBody>
      </p:sp>
      <p:pic>
        <p:nvPicPr>
          <p:cNvPr id="141314" name="Picture 2" descr="C:\Users\CSTIC\Documents\Bilant 2026\rulare poze Bilant 2025\VIILE SATU MARE-TĂTĂREȘTI asistența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48" y="914399"/>
            <a:ext cx="8773452" cy="5808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4167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487362"/>
          </a:xfrm>
        </p:spPr>
        <p:txBody>
          <a:bodyPr>
            <a:noAutofit/>
          </a:bodyPr>
          <a:lstStyle/>
          <a:p>
            <a:r>
              <a:rPr lang="it-IT" sz="3400" dirty="0"/>
              <a:t>VIILE SATU MARE-TĂTĂREȘTI garda la mormânt</a:t>
            </a:r>
            <a:endParaRPr lang="en-GB" sz="3400" dirty="0"/>
          </a:p>
        </p:txBody>
      </p:sp>
      <p:pic>
        <p:nvPicPr>
          <p:cNvPr id="142338" name="Picture 2" descr="C:\Users\CSTIC\Documents\Bilant 2026\rulare poze Bilant 2025\VIILE SATU MARE-TĂTĂREȘTI garda la mormânt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48" y="914399"/>
            <a:ext cx="8773452" cy="5808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6789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487362"/>
          </a:xfrm>
        </p:spPr>
        <p:txBody>
          <a:bodyPr>
            <a:noAutofit/>
          </a:bodyPr>
          <a:lstStyle/>
          <a:p>
            <a:r>
              <a:rPr lang="vi-VN" sz="2600" dirty="0"/>
              <a:t>VIILE SATU MARE-TĂTĂREȘTI insignă pentru recitatoare</a:t>
            </a:r>
            <a:endParaRPr lang="en-GB" sz="2600" dirty="0"/>
          </a:p>
        </p:txBody>
      </p:sp>
      <p:pic>
        <p:nvPicPr>
          <p:cNvPr id="143362" name="Picture 2" descr="C:\Users\CSTIC\Documents\Bilant 2026\rulare poze Bilant 2025\VIILE SATU MARE-TĂTĂREȘTI insignă pentru recitatoare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92" y="838200"/>
            <a:ext cx="8864815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3140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34400" cy="487362"/>
          </a:xfrm>
        </p:spPr>
        <p:txBody>
          <a:bodyPr>
            <a:normAutofit fontScale="90000"/>
          </a:bodyPr>
          <a:lstStyle/>
          <a:p>
            <a:r>
              <a:rPr lang="it-IT" dirty="0"/>
              <a:t>VIILE SATU MARE-TĂTĂREȘTI onor la imn</a:t>
            </a:r>
            <a:endParaRPr lang="en-GB" dirty="0"/>
          </a:p>
        </p:txBody>
      </p:sp>
      <p:pic>
        <p:nvPicPr>
          <p:cNvPr id="144386" name="Picture 2" descr="C:\Users\CSTIC\Documents\Bilant 2026\rulare poze Bilant 2025\VIILE SATU MARE-TĂTĂREȘTI onor la imn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235" y="990599"/>
            <a:ext cx="8658365" cy="5732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8814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487362"/>
          </a:xfrm>
        </p:spPr>
        <p:txBody>
          <a:bodyPr>
            <a:noAutofit/>
          </a:bodyPr>
          <a:lstStyle/>
          <a:p>
            <a:r>
              <a:rPr lang="it-IT" sz="3000" dirty="0"/>
              <a:t>VIILE SATU MARE-TĂTĂREȘTI poza la monument</a:t>
            </a:r>
            <a:endParaRPr lang="en-GB" sz="3000" dirty="0"/>
          </a:p>
        </p:txBody>
      </p:sp>
      <p:pic>
        <p:nvPicPr>
          <p:cNvPr id="145410" name="Picture 2" descr="C:\Users\CSTIC\Documents\Bilant 2026\rulare poze Bilant 2025\VIILE SATU MARE-TĂTĂREȘTI poza la monument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92" y="838200"/>
            <a:ext cx="8864815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5302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2000" cy="487362"/>
          </a:xfrm>
        </p:spPr>
        <p:txBody>
          <a:bodyPr>
            <a:noAutofit/>
          </a:bodyPr>
          <a:lstStyle/>
          <a:p>
            <a:r>
              <a:rPr lang="it-IT" sz="3500" dirty="0"/>
              <a:t>VIILE SATU MARE-TĂTĂREȘTI program artistic</a:t>
            </a:r>
            <a:endParaRPr lang="en-GB" sz="3500" dirty="0"/>
          </a:p>
        </p:txBody>
      </p:sp>
      <p:pic>
        <p:nvPicPr>
          <p:cNvPr id="146434" name="Picture 2" descr="C:\Users\CSTIC\Documents\Bilant 2026\rulare poze Bilant 2025\VIILE SATU MARE-TĂTĂREȘTI program artistic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48" y="914400"/>
            <a:ext cx="8697252" cy="5758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8706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58200" cy="487362"/>
          </a:xfrm>
        </p:spPr>
        <p:txBody>
          <a:bodyPr>
            <a:noAutofit/>
          </a:bodyPr>
          <a:lstStyle/>
          <a:p>
            <a:r>
              <a:rPr lang="it-IT" sz="3500" dirty="0"/>
              <a:t>VIILE SATU MARE-TĂTĂREȘTI recitare poezie</a:t>
            </a:r>
            <a:endParaRPr lang="en-GB" sz="3500" dirty="0"/>
          </a:p>
        </p:txBody>
      </p:sp>
      <p:pic>
        <p:nvPicPr>
          <p:cNvPr id="147458" name="Picture 2" descr="C:\Users\CSTIC\Documents\Bilant 2026\rulare poze Bilant 2025\VIILE SATU MARE-TĂTĂREȘTI recitare poezie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48" y="914399"/>
            <a:ext cx="8773452" cy="5808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2052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58200" cy="487362"/>
          </a:xfrm>
        </p:spPr>
        <p:txBody>
          <a:bodyPr>
            <a:noAutofit/>
          </a:bodyPr>
          <a:lstStyle/>
          <a:p>
            <a:r>
              <a:rPr lang="fi-FI" sz="3500" dirty="0" smtClean="0"/>
              <a:t>VIILE SATU MARE-TĂTĂREȘTI salut milităresc</a:t>
            </a:r>
            <a:endParaRPr lang="en-GB" sz="3500" dirty="0"/>
          </a:p>
        </p:txBody>
      </p:sp>
      <p:pic>
        <p:nvPicPr>
          <p:cNvPr id="148482" name="Picture 2" descr="C:\Users\CSTIC\Documents\Bilant 2026\rulare poze Bilant 2025\VIILE SATU MARE-TĂTĂREȘTI salut milităresc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48" y="914399"/>
            <a:ext cx="8773452" cy="5808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6981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763000" cy="487362"/>
          </a:xfrm>
        </p:spPr>
        <p:txBody>
          <a:bodyPr>
            <a:noAutofit/>
          </a:bodyPr>
          <a:lstStyle/>
          <a:p>
            <a:r>
              <a:rPr lang="en-GB" sz="3000" dirty="0"/>
              <a:t>VIILE SATU MARE-TĂTĂREȘTI </a:t>
            </a:r>
            <a:r>
              <a:rPr lang="en-GB" sz="3000" dirty="0" err="1"/>
              <a:t>slujba</a:t>
            </a:r>
            <a:r>
              <a:rPr lang="en-GB" sz="3000" dirty="0"/>
              <a:t> de </a:t>
            </a:r>
            <a:r>
              <a:rPr lang="en-GB" sz="3000" dirty="0" err="1"/>
              <a:t>pomenire</a:t>
            </a:r>
            <a:endParaRPr lang="en-GB" sz="3000" dirty="0"/>
          </a:p>
        </p:txBody>
      </p:sp>
      <p:pic>
        <p:nvPicPr>
          <p:cNvPr id="149506" name="Picture 2" descr="C:\Users\CSTIC\Documents\Bilant 2026\rulare poze Bilant 2025\VIILE SATU MARE-TĂTĂREȘTI slujba de pomenire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61" y="838200"/>
            <a:ext cx="8861677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1913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58200" cy="487362"/>
          </a:xfrm>
        </p:spPr>
        <p:txBody>
          <a:bodyPr>
            <a:normAutofit fontScale="90000"/>
          </a:bodyPr>
          <a:lstStyle/>
          <a:p>
            <a:r>
              <a:rPr lang="fi-FI" dirty="0"/>
              <a:t>VIILESATU MARE-TĂTĂREȘTI salut la imn</a:t>
            </a:r>
            <a:endParaRPr lang="en-GB" dirty="0"/>
          </a:p>
        </p:txBody>
      </p:sp>
      <p:pic>
        <p:nvPicPr>
          <p:cNvPr id="150530" name="Picture 2" descr="C:\Users\CSTIC\Documents\Bilant 2026\rulare poze Bilant 2025\VIILESATU MARE-TĂTĂREȘTI salut la imn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92" y="838200"/>
            <a:ext cx="8864815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2087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970</TotalTime>
  <Words>706</Words>
  <Application>Microsoft Office PowerPoint</Application>
  <PresentationFormat>On-screen Show (4:3)</PresentationFormat>
  <Paragraphs>178</Paragraphs>
  <Slides>177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177</vt:i4>
      </vt:variant>
    </vt:vector>
  </HeadingPairs>
  <TitlesOfParts>
    <vt:vector size="178" baseType="lpstr">
      <vt:lpstr>Office Theme</vt:lpstr>
      <vt:lpstr>ACÂȘ depunere coroană copii</vt:lpstr>
      <vt:lpstr>ACÂȘ depunere coroană</vt:lpstr>
      <vt:lpstr>ACÂȘ onor la imn</vt:lpstr>
      <vt:lpstr>ACÂȘ Primar depunere coroană</vt:lpstr>
      <vt:lpstr>ACÂȘ</vt:lpstr>
      <vt:lpstr>Angela Munteanu 2025</vt:lpstr>
      <vt:lpstr>ARDUD depunere coroana rezervisti</vt:lpstr>
      <vt:lpstr>ARDUD -GERĂUȘA alocutiune Primar</vt:lpstr>
      <vt:lpstr>ARDUD mormânt comun de război</vt:lpstr>
      <vt:lpstr>ARDUD poza de grup</vt:lpstr>
      <vt:lpstr>ARDUD-GERĂUȘA depunere coroane</vt:lpstr>
      <vt:lpstr>ARDUD-GERĂUȘA interpretare poezie</vt:lpstr>
      <vt:lpstr>ARDUD-GERĂUȘA poză grup</vt:lpstr>
      <vt:lpstr>ARDUD-GERĂUȘA-Cimitirul Eroilor</vt:lpstr>
      <vt:lpstr>ARDUD-MĂDĂRAS depunere coroane</vt:lpstr>
      <vt:lpstr>ARDUD-MĂDĂRAS onor la imn</vt:lpstr>
      <vt:lpstr>ARDUD-MĂDĂRAS poză de grup</vt:lpstr>
      <vt:lpstr>ARDUD-MĂDĂRAS slujba de pomenire</vt:lpstr>
      <vt:lpstr>BABȚA copii</vt:lpstr>
      <vt:lpstr>BABȚA Elevi Scoala Gimnazială</vt:lpstr>
      <vt:lpstr>BABȚA grup copii</vt:lpstr>
      <vt:lpstr>BABȚA mormânt comun de război</vt:lpstr>
      <vt:lpstr>BABȚA onor la imn</vt:lpstr>
      <vt:lpstr>BABȚA parastas</vt:lpstr>
      <vt:lpstr>BABȚA poză de grup</vt:lpstr>
      <vt:lpstr>BELTIUG cuvâmnt Primar</vt:lpstr>
      <vt:lpstr>BELTIUG depunere coroană elevi</vt:lpstr>
      <vt:lpstr>BELTIUG depunere coroană</vt:lpstr>
      <vt:lpstr>BELTIUG garda la mormânt</vt:lpstr>
      <vt:lpstr>BELTIUG onor la imn</vt:lpstr>
      <vt:lpstr>BELTIUG program artistic</vt:lpstr>
      <vt:lpstr>BELTIUG</vt:lpstr>
      <vt:lpstr>BOTIZ depunere coroană Primar</vt:lpstr>
      <vt:lpstr>BOTIZ onor la imn</vt:lpstr>
      <vt:lpstr>BOTIZ poza de grup</vt:lpstr>
      <vt:lpstr>BOTIZ program artistic</vt:lpstr>
      <vt:lpstr>CĂUAȘ poza de grup</vt:lpstr>
      <vt:lpstr>CĂUAȘ rezerviști</vt:lpstr>
      <vt:lpstr>CĂUAȘ-GHENCI cuvânt viceprimar</vt:lpstr>
      <vt:lpstr>CĂUAȘ-GHENCI onor la imn</vt:lpstr>
      <vt:lpstr>CĂUAȘ-GHENCI poza de grup</vt:lpstr>
      <vt:lpstr>CEAN  alocutiune Primar SĂUCA</vt:lpstr>
      <vt:lpstr>CEAN depunere coroana Primar SĂUCA</vt:lpstr>
      <vt:lpstr>CEAN elevi Scoala Gimnazială SĂUCA</vt:lpstr>
      <vt:lpstr>CEAN parastas</vt:lpstr>
      <vt:lpstr>CEAN poza de grup</vt:lpstr>
      <vt:lpstr>CEHAL  sobor de preoți</vt:lpstr>
      <vt:lpstr>CEHAL depunere coroană Primar</vt:lpstr>
      <vt:lpstr>CEHAL garda la mormânt</vt:lpstr>
      <vt:lpstr>CEHAL în careu la imn</vt:lpstr>
      <vt:lpstr>CEHAL onor la imn</vt:lpstr>
      <vt:lpstr>CEHAL poza de grup</vt:lpstr>
      <vt:lpstr>CEHAL rezerviști</vt:lpstr>
      <vt:lpstr>CEHAL sobor preoți</vt:lpstr>
      <vt:lpstr>CEHAL</vt:lpstr>
      <vt:lpstr>CIUMEȘTI cuvânt Primar</vt:lpstr>
      <vt:lpstr>CIUMEȘTI depunere coroană Primar</vt:lpstr>
      <vt:lpstr>CIUMEȘTI mormânt comun de război</vt:lpstr>
      <vt:lpstr>CIUMEȘTI onor la imn</vt:lpstr>
      <vt:lpstr>CIUMEȘTI program artistic</vt:lpstr>
      <vt:lpstr>CIUMEȘTI sobor de preoți</vt:lpstr>
      <vt:lpstr>HODOD poza de grup</vt:lpstr>
      <vt:lpstr>HODOD poză la Mausoleu</vt:lpstr>
      <vt:lpstr>HODOD-depunere coroană</vt:lpstr>
      <vt:lpstr>HODOD-LELEI onor la imn</vt:lpstr>
      <vt:lpstr>MOFTIN-SÂNMICLĂUȘ copii și stegar</vt:lpstr>
      <vt:lpstr>MOFTIN-SÂNMICLĂUȘ depunere coroană</vt:lpstr>
      <vt:lpstr>MOFTIN-SÂNMICLĂUȘ grup elevi</vt:lpstr>
      <vt:lpstr>MOFTIN-SÂNMICLĂUȘ imn</vt:lpstr>
      <vt:lpstr>MOFTIN-SÂNMICLĂUȘ mormânt comun de război</vt:lpstr>
      <vt:lpstr>MOFTINU MIC cuvânt Primar</vt:lpstr>
      <vt:lpstr>MOFTINU MIC depunere coroane</vt:lpstr>
      <vt:lpstr>MOFTINU MIC elevi</vt:lpstr>
      <vt:lpstr>MOFTINU MIC garda la mormânt</vt:lpstr>
      <vt:lpstr>MOFTINU MIC Silenzio la trompetă</vt:lpstr>
      <vt:lpstr>MOIȘENI rezerviști</vt:lpstr>
      <vt:lpstr>MOIȘENI-mormânt comun de război</vt:lpstr>
      <vt:lpstr>POMI cuvânt localnic</vt:lpstr>
      <vt:lpstr>POMI onor la imn</vt:lpstr>
      <vt:lpstr>SANISLĂU -MARNA NOUĂ onor la imn</vt:lpstr>
      <vt:lpstr>SANISLĂU poza de grup</vt:lpstr>
      <vt:lpstr>SANISLĂU-MARNA NOUĂ Badea Nicolae Ghic</vt:lpstr>
      <vt:lpstr>SANISLĂU-MARNA NOUĂ cadou eșarfa tricoloră</vt:lpstr>
      <vt:lpstr>SANISLĂU-MARNA NOUĂ salut la imn</vt:lpstr>
      <vt:lpstr>SĂRĂUAD cor copii</vt:lpstr>
      <vt:lpstr>SĂRĂUAD garda la mormânt</vt:lpstr>
      <vt:lpstr>SĂRĂUAD insigne cadou</vt:lpstr>
      <vt:lpstr>SĂRĂUAD poza de grup</vt:lpstr>
      <vt:lpstr>SĂRĂUAD recompense pentru elevi</vt:lpstr>
      <vt:lpstr>SĂRĂUAD rezervisti</vt:lpstr>
      <vt:lpstr>SĂRĂUAD</vt:lpstr>
      <vt:lpstr>SOCON-CUȚA sobor preoți</vt:lpstr>
      <vt:lpstr>SOCOND alocutiune Ruxandra Chivulescu Insp.Școlar Jud.SM</vt:lpstr>
      <vt:lpstr>SOCOND Ansamblul Monumental depunere coroane</vt:lpstr>
      <vt:lpstr>SOCOND Biserica Catolică onor la imn</vt:lpstr>
      <vt:lpstr>SOCOND imn</vt:lpstr>
      <vt:lpstr>SOCOND program artistic</vt:lpstr>
      <vt:lpstr>SOCOND-Ansamblul Monumental poza de grup</vt:lpstr>
      <vt:lpstr>SOCOND-Ansamblul Monumental</vt:lpstr>
      <vt:lpstr>SOCOND-Ansambul Monumental-cuvât Radu Cristescu</vt:lpstr>
      <vt:lpstr>SOCOND-CUȚA FLORICA NEGREAN</vt:lpstr>
      <vt:lpstr>SOCOND-CUȚA garda la mormânt</vt:lpstr>
      <vt:lpstr>SOCOND-CUȚA mormânt BĂDIȚA DIONISIE</vt:lpstr>
      <vt:lpstr>SOCOND-CUȚA poza de grup</vt:lpstr>
      <vt:lpstr>SOCOND-CUȚA prezenatre evenimente Socond 1944 ing.Ioan Suciu</vt:lpstr>
      <vt:lpstr>SOCOND-CUȚA rezerviști</vt:lpstr>
      <vt:lpstr>SOCOND-CUȚA</vt:lpstr>
      <vt:lpstr>SOCONd-SOCONZEl depunere coroane</vt:lpstr>
      <vt:lpstr>SOCOND-SOCONZEL poza de grup</vt:lpstr>
      <vt:lpstr>SOCOND-STÂNA slujbă de pomenire eroi</vt:lpstr>
      <vt:lpstr>SOCOND-STÂNA</vt:lpstr>
      <vt:lpstr>SOND-SOCONZEL mormânt comun de război</vt:lpstr>
      <vt:lpstr>SPUR-HUREZU MARE onor la imn</vt:lpstr>
      <vt:lpstr>SPUR-RACOVA parastas</vt:lpstr>
      <vt:lpstr>SUPUR-HUREZU MARE depunere coroană</vt:lpstr>
      <vt:lpstr>SUPUR-HUREZU MARE poza la mormânt</vt:lpstr>
      <vt:lpstr>SUPUR-HUREZU MASRE poză de grup</vt:lpstr>
      <vt:lpstr>SUPUR-RACOVA depunere coroană</vt:lpstr>
      <vt:lpstr>SUPUR-RACOVA mormânt comun de război</vt:lpstr>
      <vt:lpstr>SUPUR-RACOVA onor la imn</vt:lpstr>
      <vt:lpstr>SUPUR-RACOVA poza de grup</vt:lpstr>
      <vt:lpstr>SUPUR-RACOVA-tablou Biserică-Eroi căzuți pentru apărarea Patriei</vt:lpstr>
      <vt:lpstr>SUPUR-Supuru de Jos - sobor de preoți</vt:lpstr>
      <vt:lpstr>SUPUR-Supuru de Jos asistență</vt:lpstr>
      <vt:lpstr>SUPUR-SUPURU de JOS cor bisericesc</vt:lpstr>
      <vt:lpstr>SUPUR-SUPURU de JOS cuvânt Primar</vt:lpstr>
      <vt:lpstr>SUPUR-SUPURU DE JOS depunere coroană</vt:lpstr>
      <vt:lpstr>SUPUR-SUPURU DE JOS elevi</vt:lpstr>
      <vt:lpstr>SUPUR-SUPURU DE JOS inor la imn</vt:lpstr>
      <vt:lpstr>SUPUR-SUPURU DE JOS mormânt comun de război</vt:lpstr>
      <vt:lpstr>SUPUR-SUPURU DE JOS parastas</vt:lpstr>
      <vt:lpstr>SUPUR-SUPURU DE JOS poza de grup</vt:lpstr>
      <vt:lpstr>SUPUR-SUPURU DE JOS sfințire mormânt comun de război</vt:lpstr>
      <vt:lpstr>SUPUR-SUPURU DE JOS-copii</vt:lpstr>
      <vt:lpstr>SUPUR-SUPURU DE JOS-prezentare Muzeu</vt:lpstr>
      <vt:lpstr>SUPUR-SUPURU DE SUS poza de grup</vt:lpstr>
      <vt:lpstr>SUPUR-SUPURU DE SUS-mormânt comun de război</vt:lpstr>
      <vt:lpstr>SUPURU DE JOS depunere coroană</vt:lpstr>
      <vt:lpstr>SUPURU DE JOS poza de grup</vt:lpstr>
      <vt:lpstr>SUPURU DE SUS imn</vt:lpstr>
      <vt:lpstr>SUPURU DE SUS</vt:lpstr>
      <vt:lpstr>TEREBESȘTI -GELU- garda la mormânt</vt:lpstr>
      <vt:lpstr>TEREBEȘTI garda la mormânt</vt:lpstr>
      <vt:lpstr>TEREBEȘTI-GELU  insigne cadou</vt:lpstr>
      <vt:lpstr>TEREBEȘTI-GELU depunere coroană elevi</vt:lpstr>
      <vt:lpstr>TEREBEȘTI-GELU depunere coroană</vt:lpstr>
      <vt:lpstr>TEREBEȘTI-GELU imn</vt:lpstr>
      <vt:lpstr>TEREBEȘTI-GELU onor la imn</vt:lpstr>
      <vt:lpstr>TEREBESTI-GELU poza de grup</vt:lpstr>
      <vt:lpstr>TEREBESTI-GELU program artistic</vt:lpstr>
      <vt:lpstr>TEREBEȘTI-GELU program artistic</vt:lpstr>
      <vt:lpstr>TEREBEȘTI-GELU</vt:lpstr>
      <vt:lpstr>TEREBEȘTI-PIȘCARI garda la mormânt</vt:lpstr>
      <vt:lpstr>TEREBEȘTI-PIȘCARI poza grup</vt:lpstr>
      <vt:lpstr>TIREAM -Biserica Romano-Catolică-slujba de pomenire</vt:lpstr>
      <vt:lpstr>TIREAM poza de grup</vt:lpstr>
      <vt:lpstr>TIREAM slujbă comună Ortodox-Romano-Catolic</vt:lpstr>
      <vt:lpstr>TIREAM</vt:lpstr>
      <vt:lpstr>URZICENI cuvânt Primar</vt:lpstr>
      <vt:lpstr>URZICENI depunere coroană</vt:lpstr>
      <vt:lpstr>URZICENI onor la imn</vt:lpstr>
      <vt:lpstr>URZICENI poza de grup</vt:lpstr>
      <vt:lpstr>VIILE SATU MARE -TĂREȘTI fii satului</vt:lpstr>
      <vt:lpstr>VIILE SATU MARE-CIONCHEȘTI garda la mormânt</vt:lpstr>
      <vt:lpstr>VIILE SATU MARE-CIONCHEȘTI poza de grup</vt:lpstr>
      <vt:lpstr>VIILE SATU MARE-CIONCHEȘTI program artistic</vt:lpstr>
      <vt:lpstr>VIILE SATU MARE-CIONCHEȘTI sobor de preoți</vt:lpstr>
      <vt:lpstr>VIILE SATU MARE-TĂTĂREȘTI asistența</vt:lpstr>
      <vt:lpstr>VIILE SATU MARE-TĂTĂREȘTI garda la mormânt</vt:lpstr>
      <vt:lpstr>VIILE SATU MARE-TĂTĂREȘTI insignă pentru recitatoare</vt:lpstr>
      <vt:lpstr>VIILE SATU MARE-TĂTĂREȘTI onor la imn</vt:lpstr>
      <vt:lpstr>VIILE SATU MARE-TĂTĂREȘTI poza la monument</vt:lpstr>
      <vt:lpstr>VIILE SATU MARE-TĂTĂREȘTI program artistic</vt:lpstr>
      <vt:lpstr>VIILE SATU MARE-TĂTĂREȘTI recitare poezie</vt:lpstr>
      <vt:lpstr>VIILE SATU MARE-TĂTĂREȘTI salut milităresc</vt:lpstr>
      <vt:lpstr>VIILE SATU MARE-TĂTĂREȘTI slujba de pomenire</vt:lpstr>
      <vt:lpstr>VIILESATU MARE-TĂTĂREȘTI salut la imn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ACÂȘ depunere coroană copii</dc:title>
  <dc:creator>CSTIC</dc:creator>
  <cp:lastModifiedBy>CSTIC</cp:lastModifiedBy>
  <cp:revision>26</cp:revision>
  <dcterms:created xsi:type="dcterms:W3CDTF">2026-03-23T07:34:45Z</dcterms:created>
  <dcterms:modified xsi:type="dcterms:W3CDTF">2026-03-25T14:43:22Z</dcterms:modified>
</cp:coreProperties>
</file>