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72" r:id="rId2"/>
    <p:sldId id="353" r:id="rId3"/>
    <p:sldId id="354" r:id="rId4"/>
    <p:sldId id="355" r:id="rId5"/>
    <p:sldId id="352" r:id="rId6"/>
    <p:sldId id="275" r:id="rId7"/>
    <p:sldId id="348" r:id="rId8"/>
    <p:sldId id="274" r:id="rId9"/>
    <p:sldId id="277" r:id="rId10"/>
    <p:sldId id="357" r:id="rId11"/>
    <p:sldId id="351" r:id="rId12"/>
    <p:sldId id="356" r:id="rId13"/>
    <p:sldId id="279" r:id="rId14"/>
    <p:sldId id="276" r:id="rId15"/>
    <p:sldId id="280" r:id="rId16"/>
    <p:sldId id="358" r:id="rId17"/>
    <p:sldId id="359" r:id="rId18"/>
    <p:sldId id="360" r:id="rId19"/>
    <p:sldId id="361" r:id="rId20"/>
    <p:sldId id="363" r:id="rId21"/>
    <p:sldId id="284" r:id="rId22"/>
    <p:sldId id="283" r:id="rId23"/>
    <p:sldId id="364" r:id="rId24"/>
    <p:sldId id="365" r:id="rId25"/>
    <p:sldId id="366" r:id="rId26"/>
    <p:sldId id="367" r:id="rId27"/>
    <p:sldId id="282" r:id="rId28"/>
    <p:sldId id="285" r:id="rId29"/>
    <p:sldId id="281" r:id="rId30"/>
    <p:sldId id="286" r:id="rId31"/>
    <p:sldId id="288" r:id="rId32"/>
    <p:sldId id="368" r:id="rId33"/>
    <p:sldId id="369" r:id="rId34"/>
    <p:sldId id="370" r:id="rId35"/>
    <p:sldId id="371" r:id="rId36"/>
    <p:sldId id="291" r:id="rId37"/>
    <p:sldId id="349" r:id="rId38"/>
    <p:sldId id="373" r:id="rId39"/>
    <p:sldId id="289" r:id="rId40"/>
    <p:sldId id="298" r:id="rId41"/>
    <p:sldId id="375" r:id="rId42"/>
    <p:sldId id="377" r:id="rId43"/>
    <p:sldId id="376" r:id="rId44"/>
    <p:sldId id="295" r:id="rId45"/>
    <p:sldId id="305" r:id="rId46"/>
    <p:sldId id="308" r:id="rId47"/>
    <p:sldId id="304" r:id="rId48"/>
    <p:sldId id="378" r:id="rId49"/>
    <p:sldId id="379" r:id="rId50"/>
    <p:sldId id="312" r:id="rId51"/>
    <p:sldId id="310" r:id="rId52"/>
    <p:sldId id="311" r:id="rId53"/>
    <p:sldId id="307" r:id="rId54"/>
    <p:sldId id="306" r:id="rId55"/>
    <p:sldId id="303" r:id="rId56"/>
    <p:sldId id="302" r:id="rId57"/>
    <p:sldId id="301" r:id="rId58"/>
    <p:sldId id="380" r:id="rId59"/>
    <p:sldId id="381" r:id="rId60"/>
    <p:sldId id="300" r:id="rId61"/>
    <p:sldId id="299" r:id="rId62"/>
    <p:sldId id="382" r:id="rId63"/>
    <p:sldId id="383" r:id="rId64"/>
    <p:sldId id="384" r:id="rId65"/>
    <p:sldId id="317" r:id="rId66"/>
    <p:sldId id="316" r:id="rId67"/>
    <p:sldId id="315" r:id="rId68"/>
    <p:sldId id="314" r:id="rId69"/>
    <p:sldId id="320" r:id="rId70"/>
    <p:sldId id="385" r:id="rId71"/>
    <p:sldId id="386" r:id="rId72"/>
    <p:sldId id="319" r:id="rId73"/>
    <p:sldId id="313" r:id="rId74"/>
    <p:sldId id="346" r:id="rId75"/>
    <p:sldId id="324" r:id="rId76"/>
    <p:sldId id="321" r:id="rId77"/>
    <p:sldId id="388" r:id="rId78"/>
    <p:sldId id="389" r:id="rId79"/>
    <p:sldId id="390" r:id="rId80"/>
    <p:sldId id="391" r:id="rId81"/>
    <p:sldId id="392" r:id="rId82"/>
    <p:sldId id="393" r:id="rId83"/>
    <p:sldId id="387" r:id="rId84"/>
    <p:sldId id="325" r:id="rId85"/>
    <p:sldId id="328" r:id="rId86"/>
    <p:sldId id="394"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71" autoAdjust="0"/>
    <p:restoredTop sz="91765" autoAdjust="0"/>
  </p:normalViewPr>
  <p:slideViewPr>
    <p:cSldViewPr snapToGrid="0">
      <p:cViewPr varScale="1">
        <p:scale>
          <a:sx n="60" d="100"/>
          <a:sy n="60" d="100"/>
        </p:scale>
        <p:origin x="62" y="2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A1F511-F532-4FA3-BA85-E1D93492C0B0}" type="datetimeFigureOut">
              <a:rPr lang="ro-RO" smtClean="0"/>
              <a:t>25.03.2026</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87DDCC-20A4-4BD3-BDDF-76DC3C18A0FA}" type="slidenum">
              <a:rPr lang="ro-RO" smtClean="0"/>
              <a:t>‹#›</a:t>
            </a:fld>
            <a:endParaRPr lang="ro-RO"/>
          </a:p>
        </p:txBody>
      </p:sp>
    </p:spTree>
    <p:extLst>
      <p:ext uri="{BB962C8B-B14F-4D97-AF65-F5344CB8AC3E}">
        <p14:creationId xmlns:p14="http://schemas.microsoft.com/office/powerpoint/2010/main" val="1005539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87DDCC-20A4-4BD3-BDDF-76DC3C18A0FA}" type="slidenum">
              <a:rPr lang="ro-RO" smtClean="0"/>
              <a:t>9</a:t>
            </a:fld>
            <a:endParaRPr lang="ro-RO"/>
          </a:p>
        </p:txBody>
      </p:sp>
    </p:spTree>
    <p:extLst>
      <p:ext uri="{BB962C8B-B14F-4D97-AF65-F5344CB8AC3E}">
        <p14:creationId xmlns:p14="http://schemas.microsoft.com/office/powerpoint/2010/main" val="729968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DACA5-36FD-A2C2-2D2F-3BBC30140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C4A0C7-6FEB-D689-63B6-68A2C9BFE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29A96-B4CC-D64B-936B-7637C32122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29844E-8BB3-E3A6-F50B-BB5102BF77B1}"/>
              </a:ext>
            </a:extLst>
          </p:cNvPr>
          <p:cNvSpPr>
            <a:spLocks noGrp="1"/>
          </p:cNvSpPr>
          <p:nvPr>
            <p:ph type="sldNum" sz="quarter" idx="5"/>
          </p:nvPr>
        </p:nvSpPr>
        <p:spPr/>
        <p:txBody>
          <a:bodyPr/>
          <a:lstStyle/>
          <a:p>
            <a:fld id="{DC87DDCC-20A4-4BD3-BDDF-76DC3C18A0FA}" type="slidenum">
              <a:rPr lang="ro-RO" smtClean="0"/>
              <a:t>10</a:t>
            </a:fld>
            <a:endParaRPr lang="ro-RO"/>
          </a:p>
        </p:txBody>
      </p:sp>
    </p:spTree>
    <p:extLst>
      <p:ext uri="{BB962C8B-B14F-4D97-AF65-F5344CB8AC3E}">
        <p14:creationId xmlns:p14="http://schemas.microsoft.com/office/powerpoint/2010/main" val="3713837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7F036-5112-3E04-1A3F-D021C04A3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3B937B-203E-2776-C959-483E86BB7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166024-A89E-C965-F538-04CD2A6F8E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E17408-7B19-105C-5E65-291CF5C37CED}"/>
              </a:ext>
            </a:extLst>
          </p:cNvPr>
          <p:cNvSpPr>
            <a:spLocks noGrp="1"/>
          </p:cNvSpPr>
          <p:nvPr>
            <p:ph type="sldNum" sz="quarter" idx="5"/>
          </p:nvPr>
        </p:nvSpPr>
        <p:spPr/>
        <p:txBody>
          <a:bodyPr/>
          <a:lstStyle/>
          <a:p>
            <a:fld id="{DC87DDCC-20A4-4BD3-BDDF-76DC3C18A0FA}" type="slidenum">
              <a:rPr lang="ro-RO" smtClean="0"/>
              <a:t>12</a:t>
            </a:fld>
            <a:endParaRPr lang="ro-RO"/>
          </a:p>
        </p:txBody>
      </p:sp>
    </p:spTree>
    <p:extLst>
      <p:ext uri="{BB962C8B-B14F-4D97-AF65-F5344CB8AC3E}">
        <p14:creationId xmlns:p14="http://schemas.microsoft.com/office/powerpoint/2010/main" val="2654206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87DDCC-20A4-4BD3-BDDF-76DC3C18A0FA}" type="slidenum">
              <a:rPr lang="ro-RO" smtClean="0"/>
              <a:t>24</a:t>
            </a:fld>
            <a:endParaRPr lang="ro-RO"/>
          </a:p>
        </p:txBody>
      </p:sp>
    </p:spTree>
    <p:extLst>
      <p:ext uri="{BB962C8B-B14F-4D97-AF65-F5344CB8AC3E}">
        <p14:creationId xmlns:p14="http://schemas.microsoft.com/office/powerpoint/2010/main" val="582926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2CC2C-8E9E-91ED-43B2-771630E67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5392C-EB13-26A3-B63B-82394C2933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03AEE3-C7ED-A926-8934-256470318C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5E0CC4-B058-0864-9E70-E48F108B6BCD}"/>
              </a:ext>
            </a:extLst>
          </p:cNvPr>
          <p:cNvSpPr>
            <a:spLocks noGrp="1"/>
          </p:cNvSpPr>
          <p:nvPr>
            <p:ph type="sldNum" sz="quarter" idx="5"/>
          </p:nvPr>
        </p:nvSpPr>
        <p:spPr/>
        <p:txBody>
          <a:bodyPr/>
          <a:lstStyle/>
          <a:p>
            <a:fld id="{DC87DDCC-20A4-4BD3-BDDF-76DC3C18A0FA}" type="slidenum">
              <a:rPr lang="ro-RO" smtClean="0"/>
              <a:t>25</a:t>
            </a:fld>
            <a:endParaRPr lang="ro-RO"/>
          </a:p>
        </p:txBody>
      </p:sp>
    </p:spTree>
    <p:extLst>
      <p:ext uri="{BB962C8B-B14F-4D97-AF65-F5344CB8AC3E}">
        <p14:creationId xmlns:p14="http://schemas.microsoft.com/office/powerpoint/2010/main" val="752710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DCF5A-D078-43DE-864F-A1CC7F8F40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518110-9449-45A4-9FCB-14764A6C19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01443-0793-4D27-A429-43FD49251303}"/>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CAF6B1CD-A626-4E33-BE75-CACEFF92BC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55D174-C149-49E9-86BB-47CDE38D2810}"/>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3537982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E3099-7C23-4317-BC00-1D0B52CD93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16AE0-364F-47F0-89ED-420F416109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DEE02-B34C-4ADB-8B02-609DB58E249A}"/>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192E86C5-0868-4A9F-9ED6-C768034F3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C111B5-3791-4A5B-9035-B978BC3E0615}"/>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269199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54E2F-5C30-4CD1-A3B8-83CD3E0334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CFBB66-8CA1-4E08-9FD6-7BEB487F03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52C013-DB4E-4648-92B9-188E5A07DE2F}"/>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CFAF62CB-3886-4522-884B-D69E7FFE6A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B08660-F944-471F-B807-5C82F73641D6}"/>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1577910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89F8-512F-4B9C-BCD5-1107082E38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3325-DFBB-4CFD-A61F-DAB9A1671B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6A12E2-9B66-42B2-BA90-92C09347D6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2EDF7C-128E-4DF6-B1AD-6B64742A2BA9}"/>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6" name="Footer Placeholder 5">
            <a:extLst>
              <a:ext uri="{FF2B5EF4-FFF2-40B4-BE49-F238E27FC236}">
                <a16:creationId xmlns:a16="http://schemas.microsoft.com/office/drawing/2014/main" id="{2DEF9DE9-DCD0-4926-B5DE-74A406AF9B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8A0D5-A7F5-4519-9D8D-3FF7B5CFD2E0}"/>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3630617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56A5-9F45-48C7-AB75-0BCE6D1989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9B1F5F-B807-47E1-99E4-6C885EE967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353892-A6BF-47A1-9713-D61909EEB0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B8F2-3B16-401B-9D61-455F71389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B6F1D2-ACF6-42ED-A486-9BA42F5EF5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3FDF5D-956E-45C1-BC9B-75CE836CAFF9}"/>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8" name="Footer Placeholder 7">
            <a:extLst>
              <a:ext uri="{FF2B5EF4-FFF2-40B4-BE49-F238E27FC236}">
                <a16:creationId xmlns:a16="http://schemas.microsoft.com/office/drawing/2014/main" id="{245DBCE3-E22E-4F6A-A072-AC82247592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A93396-FE15-4323-A307-DA90E4519D03}"/>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1605127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A9AC-3067-4D5B-AE53-A0855CF89EC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4FA23A-C5DF-4B9A-86F2-53F47483CFA4}"/>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4" name="Footer Placeholder 3">
            <a:extLst>
              <a:ext uri="{FF2B5EF4-FFF2-40B4-BE49-F238E27FC236}">
                <a16:creationId xmlns:a16="http://schemas.microsoft.com/office/drawing/2014/main" id="{0CF4B1E8-CC15-4435-81C2-DB89CE97A0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9DF632-68A7-4D2B-A33B-F74E9AB60F08}"/>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3058750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942D10-422E-4CB5-A602-7C917382C608}"/>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3" name="Footer Placeholder 2">
            <a:extLst>
              <a:ext uri="{FF2B5EF4-FFF2-40B4-BE49-F238E27FC236}">
                <a16:creationId xmlns:a16="http://schemas.microsoft.com/office/drawing/2014/main" id="{0F6796A6-D567-4126-9680-1831CBC58C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6B2688-C37A-46C1-A760-EF061EB78504}"/>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1179617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3E52B-5208-4614-B85F-FCC29A6A8C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6544BB-685C-4E3E-82CA-A71A8D37F7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448C69-7CAE-42BB-BF76-8A4BEE6B3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D283ED-7EF9-4BC7-8851-E72D35C25138}"/>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6" name="Footer Placeholder 5">
            <a:extLst>
              <a:ext uri="{FF2B5EF4-FFF2-40B4-BE49-F238E27FC236}">
                <a16:creationId xmlns:a16="http://schemas.microsoft.com/office/drawing/2014/main" id="{A2E44E70-D260-4B2D-B0C4-9C47DE1B6D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19DD0-7F45-4940-8D7B-707A8CA1A166}"/>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3459295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564E-BC5D-43A7-91C4-43F747B132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AC464A-A3E6-4511-8F19-78C8DF9650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D7A2E7-FDE3-4333-91C8-DC9067A467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9560C9-96E7-48E3-B998-767EAA00E2F2}"/>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6" name="Footer Placeholder 5">
            <a:extLst>
              <a:ext uri="{FF2B5EF4-FFF2-40B4-BE49-F238E27FC236}">
                <a16:creationId xmlns:a16="http://schemas.microsoft.com/office/drawing/2014/main" id="{258C52A1-0FB8-4367-A640-BA08746B1F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1FD4B-04AE-4B58-9B37-793214887A74}"/>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41743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2BFE2-9E7F-4392-800B-E5F2AE184D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BAE34D-9980-4496-9CBC-CD1ECCA311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4100EB-890C-4A1F-AA26-7FC22B2CCAFE}"/>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86E44B45-3CAE-4089-81A0-A777E496F4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4C9E3B-E535-4627-90A5-BB9849A6D276}"/>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4010061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1D52DE-04B8-4B29-A534-18BEB675BE3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E2EF56-8212-4DB6-A957-22180B2F04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1DE6B3-F933-4D05-8F42-246399624DA0}"/>
              </a:ext>
            </a:extLst>
          </p:cNvPr>
          <p:cNvSpPr>
            <a:spLocks noGrp="1"/>
          </p:cNvSpPr>
          <p:nvPr>
            <p:ph type="dt" sz="half" idx="10"/>
          </p:nvPr>
        </p:nvSpPr>
        <p:spPr/>
        <p:txBody>
          <a:body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C2093AC4-7FDF-4BF2-A985-31F7805DFB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A7406-B5CE-4A48-BF53-05F8B714EC37}"/>
              </a:ext>
            </a:extLst>
          </p:cNvPr>
          <p:cNvSpPr>
            <a:spLocks noGrp="1"/>
          </p:cNvSpPr>
          <p:nvPr>
            <p:ph type="sldNum" sz="quarter" idx="12"/>
          </p:nvPr>
        </p:nvSpPr>
        <p:spPr/>
        <p:txBody>
          <a:bodyPr/>
          <a:lstStyle/>
          <a:p>
            <a:fld id="{F5FDAADD-A8AE-439B-B44C-BFE7C8A03161}" type="slidenum">
              <a:rPr lang="en-US" smtClean="0"/>
              <a:t>‹#›</a:t>
            </a:fld>
            <a:endParaRPr lang="en-US"/>
          </a:p>
        </p:txBody>
      </p:sp>
    </p:spTree>
    <p:extLst>
      <p:ext uri="{BB962C8B-B14F-4D97-AF65-F5344CB8AC3E}">
        <p14:creationId xmlns:p14="http://schemas.microsoft.com/office/powerpoint/2010/main" val="321749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322B66-16EE-415C-A694-7DD4A579A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65BF3E-F652-4B59-AE19-C39A486B76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6C104D-300B-4587-9E8F-F1D4CCD3E9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E6010-CE07-49B3-A328-76056E033FC6}" type="datetimeFigureOut">
              <a:rPr lang="en-US" smtClean="0"/>
              <a:t>3/25/2026</a:t>
            </a:fld>
            <a:endParaRPr lang="en-US"/>
          </a:p>
        </p:txBody>
      </p:sp>
      <p:sp>
        <p:nvSpPr>
          <p:cNvPr id="5" name="Footer Placeholder 4">
            <a:extLst>
              <a:ext uri="{FF2B5EF4-FFF2-40B4-BE49-F238E27FC236}">
                <a16:creationId xmlns:a16="http://schemas.microsoft.com/office/drawing/2014/main" id="{65BFEFA6-259D-46AC-903C-ADDABBC5CB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88DA593-A516-4C6E-9CE7-F86D1EB62B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DAADD-A8AE-439B-B44C-BFE7C8A03161}" type="slidenum">
              <a:rPr lang="en-US" smtClean="0"/>
              <a:t>‹#›</a:t>
            </a:fld>
            <a:endParaRPr lang="en-US"/>
          </a:p>
        </p:txBody>
      </p:sp>
    </p:spTree>
    <p:extLst>
      <p:ext uri="{BB962C8B-B14F-4D97-AF65-F5344CB8AC3E}">
        <p14:creationId xmlns:p14="http://schemas.microsoft.com/office/powerpoint/2010/main" val="3451065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3.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3.jpe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5.JPG"/><Relationship Id="rId4" Type="http://schemas.openxmlformats.org/officeDocument/2006/relationships/image" Target="../media/image3.jpe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3.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3.jpe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2.jpeg"/><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3.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3.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3.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8.jpeg"/><Relationship Id="rId4" Type="http://schemas.openxmlformats.org/officeDocument/2006/relationships/image" Target="../media/image3.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9.jpeg"/><Relationship Id="rId4" Type="http://schemas.openxmlformats.org/officeDocument/2006/relationships/image" Target="../media/image3.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3.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1.jpeg"/><Relationship Id="rId4" Type="http://schemas.openxmlformats.org/officeDocument/2006/relationships/image" Target="../media/image3.jpe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3.jpe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4.jpg"/><Relationship Id="rId4" Type="http://schemas.openxmlformats.org/officeDocument/2006/relationships/image" Target="../media/image3.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3.jpe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3.jpe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image" Target="../media/image3.jpe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3.jpe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9.jpeg"/><Relationship Id="rId4" Type="http://schemas.openxmlformats.org/officeDocument/2006/relationships/image" Target="../media/image3.jpe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0.jpeg"/><Relationship Id="rId4" Type="http://schemas.openxmlformats.org/officeDocument/2006/relationships/image" Target="../media/image3.jpe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1.jpeg"/><Relationship Id="rId4" Type="http://schemas.openxmlformats.org/officeDocument/2006/relationships/image" Target="../media/image3.jpe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3.jpe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3.jpe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3.jpe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7.jpeg"/><Relationship Id="rId4" Type="http://schemas.openxmlformats.org/officeDocument/2006/relationships/image" Target="../media/image3.jpe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3.jpe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3.jpe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1.jpeg"/><Relationship Id="rId4" Type="http://schemas.openxmlformats.org/officeDocument/2006/relationships/image" Target="../media/image3.jpe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2.jpg"/><Relationship Id="rId4" Type="http://schemas.openxmlformats.org/officeDocument/2006/relationships/image" Target="../media/image3.jpe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solidFill>
                  <a:srgbClr val="003366"/>
                </a:solidFill>
                <a:latin typeface="Arial" panose="020B0604020202020204" pitchFamily="34" charset="0"/>
                <a:cs typeface="Arial" panose="020B0604020202020204" pitchFamily="34" charset="0"/>
              </a:rPr>
              <a:t>26 MARTIE</a:t>
            </a:r>
            <a:r>
              <a:rPr lang="en-US" b="1" dirty="0">
                <a:solidFill>
                  <a:srgbClr val="003366"/>
                </a:solidFill>
                <a:latin typeface="Arial" panose="020B0604020202020204" pitchFamily="34" charset="0"/>
                <a:cs typeface="Arial" panose="020B0604020202020204" pitchFamily="34" charset="0"/>
              </a:rPr>
              <a:t> 202</a:t>
            </a:r>
            <a:r>
              <a:rPr lang="ro-RO" b="1" dirty="0">
                <a:solidFill>
                  <a:srgbClr val="003366"/>
                </a:solidFill>
                <a:latin typeface="Arial" panose="020B0604020202020204" pitchFamily="34" charset="0"/>
                <a:cs typeface="Arial" panose="020B0604020202020204" pitchFamily="34" charset="0"/>
              </a:rPr>
              <a:t>6</a:t>
            </a:r>
            <a:endParaRPr lang="en-US" b="1" dirty="0">
              <a:solidFill>
                <a:srgbClr val="003366"/>
              </a:solidFill>
              <a:latin typeface="Arial" panose="020B0604020202020204" pitchFamily="34" charset="0"/>
              <a:cs typeface="Arial" panose="020B0604020202020204" pitchFamily="34" charset="0"/>
            </a:endParaRPr>
          </a:p>
          <a:p>
            <a:r>
              <a:rPr lang="en-US" b="1" dirty="0">
                <a:solidFill>
                  <a:srgbClr val="003366"/>
                </a:solidFill>
                <a:latin typeface="Arial" panose="020B0604020202020204" pitchFamily="34" charset="0"/>
                <a:cs typeface="Arial" panose="020B0604020202020204" pitchFamily="34" charset="0"/>
              </a:rPr>
              <a:t>” PROGRAMUL COMEMORAREA EROILOR NEAMULUI” JUDEȚUL SATU MARE</a:t>
            </a:r>
          </a:p>
          <a:p>
            <a:r>
              <a:rPr lang="pt-BR" b="1" dirty="0">
                <a:solidFill>
                  <a:srgbClr val="003366"/>
                </a:solidFill>
                <a:latin typeface="Arial" panose="020B0604020202020204" pitchFamily="34" charset="0"/>
                <a:cs typeface="Arial" panose="020B0604020202020204" pitchFamily="34" charset="0"/>
              </a:rPr>
              <a:t>ȘEDINȚĂ BILANȚ ACTIVITĂȚI 202</a:t>
            </a:r>
            <a:r>
              <a:rPr lang="ro-RO" b="1" dirty="0">
                <a:solidFill>
                  <a:srgbClr val="003366"/>
                </a:solidFill>
                <a:latin typeface="Arial" panose="020B0604020202020204" pitchFamily="34" charset="0"/>
                <a:cs typeface="Arial" panose="020B0604020202020204" pitchFamily="34" charset="0"/>
              </a:rPr>
              <a:t>5</a:t>
            </a:r>
            <a:r>
              <a:rPr lang="pt-BR" b="1" dirty="0">
                <a:solidFill>
                  <a:srgbClr val="003366"/>
                </a:solidFill>
                <a:latin typeface="Arial" panose="020B0604020202020204" pitchFamily="34" charset="0"/>
                <a:cs typeface="Arial" panose="020B0604020202020204" pitchFamily="34" charset="0"/>
              </a:rPr>
              <a:t> </a:t>
            </a:r>
          </a:p>
          <a:p>
            <a:endParaRPr lang="pt-BR" b="1" dirty="0">
              <a:solidFill>
                <a:srgbClr val="003366"/>
              </a:solidFill>
              <a:latin typeface="Arial" panose="020B0604020202020204" pitchFamily="34" charset="0"/>
              <a:cs typeface="Arial" panose="020B0604020202020204" pitchFamily="34" charset="0"/>
            </a:endParaRPr>
          </a:p>
          <a:p>
            <a:r>
              <a:rPr lang="pt-BR" b="1" dirty="0">
                <a:solidFill>
                  <a:srgbClr val="003366"/>
                </a:solidFill>
                <a:latin typeface="Arial" panose="020B0604020202020204" pitchFamily="34" charset="0"/>
                <a:cs typeface="Arial" panose="020B0604020202020204" pitchFamily="34" charset="0"/>
              </a:rPr>
              <a:t>B I N E   A Ț I  V E N I T !</a:t>
            </a:r>
            <a:r>
              <a:rPr lang="en-US" b="1" dirty="0">
                <a:solidFill>
                  <a:srgbClr val="003366"/>
                </a:solidFill>
                <a:latin typeface="Arial" panose="020B0604020202020204" pitchFamily="34" charset="0"/>
                <a:cs typeface="Arial" panose="020B0604020202020204" pitchFamily="34" charset="0"/>
              </a:rPr>
              <a:t> </a:t>
            </a: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15" name="Picture 14">
            <a:extLst>
              <a:ext uri="{FF2B5EF4-FFF2-40B4-BE49-F238E27FC236}">
                <a16:creationId xmlns:a16="http://schemas.microsoft.com/office/drawing/2014/main" id="{3704FBEE-BD50-419F-841A-72E61C5CCFF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430063" y="2513697"/>
            <a:ext cx="5385929" cy="41806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BFA38-7643-98AC-B308-38B91A2F4D80}"/>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896125D0-0EB2-9154-E9C2-687202911344}"/>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3852ECDF-2C58-7955-9016-9A8417005DE2}"/>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C6382AEF-F271-1A7C-A831-1FA57F5E2FF3}"/>
                </a:ext>
              </a:extLst>
            </p:cNvPr>
            <p:cNvPicPr>
              <a:picLocks noChangeAspect="1" noChangeArrowheads="1"/>
            </p:cNvPicPr>
            <p:nvPr/>
          </p:nvPicPr>
          <p:blipFill>
            <a:blip r:embed="rId2"/>
            <a:srcRect/>
            <a:stretch>
              <a:fillRect/>
            </a:stretch>
          </p:blipFill>
          <p:spPr bwMode="auto">
            <a:xfrm>
              <a:off x="1348" y="499"/>
              <a:ext cx="1484" cy="1674"/>
            </a:xfrm>
            <a:prstGeom prst="rect">
              <a:avLst/>
            </a:prstGeom>
            <a:noFill/>
          </p:spPr>
        </p:pic>
        <p:sp>
          <p:nvSpPr>
            <p:cNvPr id="2056" name="AutoShape 8">
              <a:extLst>
                <a:ext uri="{FF2B5EF4-FFF2-40B4-BE49-F238E27FC236}">
                  <a16:creationId xmlns:a16="http://schemas.microsoft.com/office/drawing/2014/main" id="{10361CB0-725C-9EFC-2013-DAA6D14C8CC7}"/>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B4B31823-70F2-A1F3-97B8-AB129F64A3BB}"/>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45485449-D3B0-4130-80CF-05FFC47A031C}"/>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2B2BE70D-F242-2CAF-FA2F-B1088CB7A842}"/>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CE64AD28-1B18-A493-FA4E-A5EFE8B0A3B5}"/>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F0E8A65E-6ABF-20D2-71EE-FB891A267FE4}"/>
                </a:ext>
              </a:extLst>
            </p:cNvPr>
            <p:cNvPicPr>
              <a:picLocks noChangeAspect="1" noChangeArrowheads="1"/>
            </p:cNvPicPr>
            <p:nvPr/>
          </p:nvPicPr>
          <p:blipFill>
            <a:blip r:embed="rId4"/>
            <a:srcRect/>
            <a:stretch>
              <a:fillRect/>
            </a:stretch>
          </p:blipFill>
          <p:spPr bwMode="auto">
            <a:xfrm>
              <a:off x="14156" y="490"/>
              <a:ext cx="1508" cy="1412"/>
            </a:xfrm>
            <a:prstGeom prst="rect">
              <a:avLst/>
            </a:prstGeom>
            <a:noFill/>
          </p:spPr>
        </p:pic>
      </p:grpSp>
      <p:sp>
        <p:nvSpPr>
          <p:cNvPr id="2" name="Titlu 1">
            <a:extLst>
              <a:ext uri="{FF2B5EF4-FFF2-40B4-BE49-F238E27FC236}">
                <a16:creationId xmlns:a16="http://schemas.microsoft.com/office/drawing/2014/main" id="{7942284F-E419-8ED8-F318-8DEDDE1DF6B3}"/>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FE8352E1-9149-3683-8422-3FDC71A26664}"/>
              </a:ext>
            </a:extLst>
          </p:cNvPr>
          <p:cNvSpPr>
            <a:spLocks noGrp="1"/>
          </p:cNvSpPr>
          <p:nvPr>
            <p:ph type="subTitle" idx="1"/>
          </p:nvPr>
        </p:nvSpPr>
        <p:spPr>
          <a:xfrm>
            <a:off x="982736" y="1237524"/>
            <a:ext cx="10349573" cy="5456800"/>
          </a:xfrm>
        </p:spPr>
        <p:txBody>
          <a:bodyPr>
            <a:normAutofit/>
          </a:bodyPr>
          <a:lstStyle/>
          <a:p>
            <a:endParaRPr lang="ro-RO" b="1" dirty="0"/>
          </a:p>
          <a:p>
            <a:r>
              <a:rPr lang="ro-RO" b="1" dirty="0"/>
              <a:t>Participanți la ședință:</a:t>
            </a:r>
          </a:p>
          <a:p>
            <a:endParaRPr lang="en-US" dirty="0"/>
          </a:p>
          <a:p>
            <a:pPr algn="just">
              <a:lnSpc>
                <a:spcPct val="150000"/>
              </a:lnSpc>
            </a:pPr>
            <a:r>
              <a:rPr lang="ro-RO" dirty="0"/>
              <a:t>Prefectul județului Satu Mare, domnul Tamás Ferenc Altfatter, domnii subprefecți: Ioan Tibil și Valer Beseni, Președintele Consiliului Județean Satu Mare, domnul Csaba Pataki, reprezentanți ai Asociațiilor județene ale cadrelor militare în rezervă și retragere din cadrul M.A.I., M.Ap.N. și S.R.I., reprezentanți ai instituțiilor publice partenere din județ, ai Protopopiatelor ortodoxe și greco-catolice, preoți militari și asociații civice, cu care se colaborează în cadrul Programului.</a:t>
            </a:r>
            <a:endParaRPr lang="en-US" dirty="0"/>
          </a:p>
          <a:p>
            <a:endParaRPr lang="pt-BR" b="1" dirty="0">
              <a:solidFill>
                <a:srgbClr val="003366"/>
              </a:solidFill>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C0136852-5DB7-C7C5-7EB1-6BB0DE2A2481}"/>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25AC01B0-D982-E445-F778-E9D5F8407BC7}"/>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069253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2B71E-BAC8-5821-01E2-57F041B30CF8}"/>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93A9BB0-22DD-8EFE-C709-4FF8D6148FA3}"/>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9D5F2B07-8431-D87B-04FB-19E19912247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313AFF07-F1C4-0529-282C-7955105AE88F}"/>
                </a:ext>
              </a:extLst>
            </p:cNvPr>
            <p:cNvPicPr>
              <a:picLocks noChangeAspect="1" noChangeArrowheads="1"/>
            </p:cNvPicPr>
            <p:nvPr/>
          </p:nvPicPr>
          <p:blipFill>
            <a:blip r:embed="rId2"/>
            <a:srcRect/>
            <a:stretch>
              <a:fillRect/>
            </a:stretch>
          </p:blipFill>
          <p:spPr bwMode="auto">
            <a:xfrm>
              <a:off x="1348" y="499"/>
              <a:ext cx="1484" cy="1674"/>
            </a:xfrm>
            <a:prstGeom prst="rect">
              <a:avLst/>
            </a:prstGeom>
            <a:noFill/>
          </p:spPr>
        </p:pic>
        <p:sp>
          <p:nvSpPr>
            <p:cNvPr id="2056" name="AutoShape 8">
              <a:extLst>
                <a:ext uri="{FF2B5EF4-FFF2-40B4-BE49-F238E27FC236}">
                  <a16:creationId xmlns:a16="http://schemas.microsoft.com/office/drawing/2014/main" id="{7087A3FB-BA16-BD23-F4B0-E174F38FC1CF}"/>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51D60C52-EAB7-C6AF-B378-7224D8060259}"/>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368AD89-F562-0651-CB35-E7EA06B1C404}"/>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49D4B310-F74F-0E8F-AFE2-39D34C580226}"/>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761683D4-0CDE-8A07-D6DB-A4AC237E6F3D}"/>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0BBDD44D-432B-309B-1DB7-672F27C4F15A}"/>
                </a:ext>
              </a:extLst>
            </p:cNvPr>
            <p:cNvPicPr>
              <a:picLocks noChangeAspect="1" noChangeArrowheads="1"/>
            </p:cNvPicPr>
            <p:nvPr/>
          </p:nvPicPr>
          <p:blipFill>
            <a:blip r:embed="rId4"/>
            <a:srcRect/>
            <a:stretch>
              <a:fillRect/>
            </a:stretch>
          </p:blipFill>
          <p:spPr bwMode="auto">
            <a:xfrm>
              <a:off x="14156" y="490"/>
              <a:ext cx="1508" cy="1412"/>
            </a:xfrm>
            <a:prstGeom prst="rect">
              <a:avLst/>
            </a:prstGeom>
            <a:noFill/>
          </p:spPr>
        </p:pic>
      </p:grpSp>
      <p:sp>
        <p:nvSpPr>
          <p:cNvPr id="2" name="Titlu 1">
            <a:extLst>
              <a:ext uri="{FF2B5EF4-FFF2-40B4-BE49-F238E27FC236}">
                <a16:creationId xmlns:a16="http://schemas.microsoft.com/office/drawing/2014/main" id="{AACEE849-27D1-5264-CDC4-DED9D283110E}"/>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B84E2EF9-7BC6-B193-E8B5-D21B1ED79BAF}"/>
              </a:ext>
            </a:extLst>
          </p:cNvPr>
          <p:cNvSpPr>
            <a:spLocks noGrp="1"/>
          </p:cNvSpPr>
          <p:nvPr>
            <p:ph type="subTitle" idx="1"/>
          </p:nvPr>
        </p:nvSpPr>
        <p:spPr>
          <a:xfrm>
            <a:off x="982736" y="1237524"/>
            <a:ext cx="10349573" cy="5456800"/>
          </a:xfrm>
        </p:spPr>
        <p:txBody>
          <a:bodyPr>
            <a:normAutofit/>
          </a:bodyPr>
          <a:lstStyle/>
          <a:p>
            <a:endParaRPr lang="ro-RO" b="1" dirty="0"/>
          </a:p>
          <a:p>
            <a:r>
              <a:rPr lang="ro-RO" b="1" dirty="0"/>
              <a:t>Moment de reculegere</a:t>
            </a:r>
          </a:p>
          <a:p>
            <a:endParaRPr lang="en-US" dirty="0"/>
          </a:p>
          <a:p>
            <a:pPr algn="just">
              <a:lnSpc>
                <a:spcPct val="150000"/>
              </a:lnSpc>
            </a:pPr>
            <a:r>
              <a:rPr lang="ro-RO" dirty="0"/>
              <a:t>Pentru început, propun un moment de reculegere în memoria celui care a fost unul dintre inițiatorii Programului, președintele Filialei Satu Mare a Asociației Naționale a Cadrelor Militare în Rezervă și Retragere din M.A.I.:                          col.(r) Iosif PORDEA, trecut la cele veșnice, în noiembrie 2025.</a:t>
            </a:r>
            <a:endParaRPr lang="en-US" dirty="0"/>
          </a:p>
          <a:p>
            <a:pPr>
              <a:lnSpc>
                <a:spcPct val="150000"/>
              </a:lnSpc>
            </a:pPr>
            <a:r>
              <a:rPr lang="ro-RO" dirty="0"/>
              <a:t>Dumnezeu să-l odihnească!</a:t>
            </a:r>
            <a:endParaRPr lang="en-US" dirty="0"/>
          </a:p>
          <a:p>
            <a:endParaRPr lang="pt-BR" b="1" dirty="0">
              <a:solidFill>
                <a:srgbClr val="003366"/>
              </a:solidFill>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8951632C-1D0D-09DE-96A7-34D4251E9FD9}"/>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80D73C92-E8F5-3EFD-493A-5ACDE12F9C9B}"/>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94987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2053B-2C75-6542-D18F-F5A82A2551BB}"/>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4113C5D-AF12-3B11-7697-93F5249E0121}"/>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04FF31B4-8CD0-0791-CC3D-C8C8CF1BC79F}"/>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CA6ACB81-F3A7-19D1-E74B-9F88867EEDEF}"/>
                </a:ext>
              </a:extLst>
            </p:cNvPr>
            <p:cNvPicPr>
              <a:picLocks noChangeAspect="1" noChangeArrowheads="1"/>
            </p:cNvPicPr>
            <p:nvPr/>
          </p:nvPicPr>
          <p:blipFill>
            <a:blip r:embed="rId2"/>
            <a:srcRect/>
            <a:stretch>
              <a:fillRect/>
            </a:stretch>
          </p:blipFill>
          <p:spPr bwMode="auto">
            <a:xfrm>
              <a:off x="1348" y="499"/>
              <a:ext cx="1484" cy="1674"/>
            </a:xfrm>
            <a:prstGeom prst="rect">
              <a:avLst/>
            </a:prstGeom>
            <a:noFill/>
          </p:spPr>
        </p:pic>
        <p:sp>
          <p:nvSpPr>
            <p:cNvPr id="2056" name="AutoShape 8">
              <a:extLst>
                <a:ext uri="{FF2B5EF4-FFF2-40B4-BE49-F238E27FC236}">
                  <a16:creationId xmlns:a16="http://schemas.microsoft.com/office/drawing/2014/main" id="{2BA10471-75C0-805D-6481-A53831CBEF02}"/>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3E898A7B-6578-D49C-7FF6-0C5E988E4D89}"/>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9E4F5E6-7FAF-8C72-6236-A31E57951175}"/>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834D1283-D4E2-45C0-D826-B35A9D869B59}"/>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BF01941F-D6BC-6D3B-7DC4-757C778C2E18}"/>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B1015E8E-5945-62AC-1CDA-613C4EF891EB}"/>
                </a:ext>
              </a:extLst>
            </p:cNvPr>
            <p:cNvPicPr>
              <a:picLocks noChangeAspect="1" noChangeArrowheads="1"/>
            </p:cNvPicPr>
            <p:nvPr/>
          </p:nvPicPr>
          <p:blipFill>
            <a:blip r:embed="rId4"/>
            <a:srcRect/>
            <a:stretch>
              <a:fillRect/>
            </a:stretch>
          </p:blipFill>
          <p:spPr bwMode="auto">
            <a:xfrm>
              <a:off x="14156" y="490"/>
              <a:ext cx="1508" cy="1412"/>
            </a:xfrm>
            <a:prstGeom prst="rect">
              <a:avLst/>
            </a:prstGeom>
            <a:noFill/>
          </p:spPr>
        </p:pic>
      </p:grpSp>
      <p:sp>
        <p:nvSpPr>
          <p:cNvPr id="2" name="Titlu 1">
            <a:extLst>
              <a:ext uri="{FF2B5EF4-FFF2-40B4-BE49-F238E27FC236}">
                <a16:creationId xmlns:a16="http://schemas.microsoft.com/office/drawing/2014/main" id="{92E304F8-C759-80F3-0C5B-9F7941069C02}"/>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62D9B8A2-C0DB-A8DC-0591-2E5A6A04D00A}"/>
              </a:ext>
            </a:extLst>
          </p:cNvPr>
          <p:cNvSpPr>
            <a:spLocks noGrp="1"/>
          </p:cNvSpPr>
          <p:nvPr>
            <p:ph type="subTitle" idx="1"/>
          </p:nvPr>
        </p:nvSpPr>
        <p:spPr>
          <a:xfrm>
            <a:off x="982736" y="1237524"/>
            <a:ext cx="10349573" cy="5456800"/>
          </a:xfrm>
        </p:spPr>
        <p:txBody>
          <a:bodyPr>
            <a:normAutofit/>
          </a:bodyPr>
          <a:lstStyle/>
          <a:p>
            <a:r>
              <a:rPr lang="ro-RO" b="1" dirty="0"/>
              <a:t>IN MEMORIAM col.(r) IOSIF PORDEA</a:t>
            </a:r>
            <a:endParaRPr lang="en-US" dirty="0"/>
          </a:p>
          <a:p>
            <a:endParaRPr lang="en-US" dirty="0"/>
          </a:p>
          <a:p>
            <a:endParaRPr lang="pt-BR" b="1" dirty="0">
              <a:solidFill>
                <a:srgbClr val="003366"/>
              </a:solidFill>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FC788F00-B6CE-29BF-F880-44A904AB595A}"/>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8E5CBFFD-2B00-55A1-1D4E-A8F3A3994B1C}"/>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7192F31E-C39B-3A33-9477-D26DF1FE3C6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40209" y="1674161"/>
            <a:ext cx="7242411" cy="5034069"/>
          </a:xfrm>
          <a:prstGeom prst="rect">
            <a:avLst/>
          </a:prstGeom>
          <a:noFill/>
          <a:ln>
            <a:noFill/>
          </a:ln>
        </p:spPr>
      </p:pic>
    </p:spTree>
    <p:extLst>
      <p:ext uri="{BB962C8B-B14F-4D97-AF65-F5344CB8AC3E}">
        <p14:creationId xmlns:p14="http://schemas.microsoft.com/office/powerpoint/2010/main" val="264917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48" y="499"/>
              <a:ext cx="1484" cy="1674"/>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4156" y="490"/>
              <a:ext cx="1508" cy="141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endParaRPr lang="pt-BR" b="1"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249754"/>
            <a:ext cx="9292560" cy="1948901"/>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r>
              <a:rPr lang="pt-BR" sz="2000" b="1" dirty="0">
                <a:latin typeface="Tahoma" panose="020B0604030504040204" pitchFamily="34" charset="0"/>
                <a:ea typeface="Times New Roman" panose="02020603050405020304" pitchFamily="18" charset="0"/>
              </a:rPr>
              <a:t>ORDINEA DE ZI - </a:t>
            </a:r>
            <a:r>
              <a:rPr lang="en-US" sz="2000" b="1" dirty="0">
                <a:latin typeface="Tahoma" panose="020B0604030504040204" pitchFamily="34" charset="0"/>
                <a:ea typeface="Times New Roman" panose="02020603050405020304" pitchFamily="18" charset="0"/>
              </a:rPr>
              <a:t>BILANȚ ACTIVITĂȚI 202</a:t>
            </a:r>
            <a:r>
              <a:rPr lang="ro-RO" sz="2000" b="1" dirty="0">
                <a:latin typeface="Tahoma" panose="020B0604030504040204" pitchFamily="34" charset="0"/>
                <a:ea typeface="Times New Roman" panose="02020603050405020304" pitchFamily="18" charset="0"/>
              </a:rPr>
              <a:t>5</a:t>
            </a:r>
            <a:endParaRPr lang="ro-RO" sz="2000" dirty="0">
              <a:latin typeface="Times New Roman" panose="02020603050405020304" pitchFamily="18" charset="0"/>
              <a:ea typeface="Times New Roman" panose="02020603050405020304" pitchFamily="18" charset="0"/>
            </a:endParaRPr>
          </a:p>
          <a:p>
            <a:pPr fontAlgn="base">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12" name="Picture 11">
            <a:extLst>
              <a:ext uri="{FF2B5EF4-FFF2-40B4-BE49-F238E27FC236}">
                <a16:creationId xmlns:a16="http://schemas.microsoft.com/office/drawing/2014/main" id="{A3CCA8D9-A439-0007-50C4-41CA30FF0068}"/>
              </a:ext>
            </a:extLst>
          </p:cNvPr>
          <p:cNvPicPr>
            <a:picLocks noChangeAspect="1"/>
          </p:cNvPicPr>
          <p:nvPr/>
        </p:nvPicPr>
        <p:blipFill>
          <a:blip r:embed="rId5"/>
          <a:stretch>
            <a:fillRect/>
          </a:stretch>
        </p:blipFill>
        <p:spPr>
          <a:xfrm>
            <a:off x="2491692" y="1237524"/>
            <a:ext cx="7002233" cy="5621471"/>
          </a:xfrm>
          <a:prstGeom prst="rect">
            <a:avLst/>
          </a:prstGeom>
        </p:spPr>
      </p:pic>
    </p:spTree>
    <p:extLst>
      <p:ext uri="{BB962C8B-B14F-4D97-AF65-F5344CB8AC3E}">
        <p14:creationId xmlns:p14="http://schemas.microsoft.com/office/powerpoint/2010/main" val="2261967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Autofit/>
          </a:bodyPr>
          <a:lstStyle/>
          <a:p>
            <a:pPr>
              <a:lnSpc>
                <a:spcPct val="10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Perioada de implementare a Programului Comemorarea Eroilor Neamului în </a:t>
            </a:r>
          </a:p>
          <a:p>
            <a:pPr>
              <a:lnSpc>
                <a:spcPct val="10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Județul Satu Mare 2021-2025</a:t>
            </a:r>
          </a:p>
          <a:p>
            <a:pPr>
              <a:lnSpc>
                <a:spcPct val="150000"/>
              </a:lnSpc>
              <a:spcAft>
                <a:spcPts val="1000"/>
              </a:spcAft>
            </a:pPr>
            <a:r>
              <a:rPr lang="ro-RO" b="1" dirty="0">
                <a:latin typeface="Arial" panose="020B0604020202020204" pitchFamily="34" charset="0"/>
                <a:ea typeface="Times New Roman" panose="02020603050405020304" pitchFamily="18" charset="0"/>
                <a:cs typeface="Arial" panose="020B0604020202020204" pitchFamily="34" charset="0"/>
              </a:rPr>
              <a:t>Proiect unic </a:t>
            </a:r>
            <a:r>
              <a:rPr lang="ro-RO" b="1" dirty="0">
                <a:latin typeface="Arial" panose="020B0604020202020204" pitchFamily="34" charset="0"/>
                <a:cs typeface="Arial" panose="020B0604020202020204" pitchFamily="34" charset="0"/>
              </a:rPr>
              <a:t>la nivel național prin structură, protocol și obiect de activitate.</a:t>
            </a:r>
            <a:endParaRPr lang="en-US" b="1" dirty="0">
              <a:latin typeface="Arial" panose="020B0604020202020204" pitchFamily="34" charset="0"/>
              <a:cs typeface="Arial" panose="020B0604020202020204" pitchFamily="34" charset="0"/>
            </a:endParaRPr>
          </a:p>
          <a:p>
            <a:pPr>
              <a:lnSpc>
                <a:spcPct val="100000"/>
              </a:lnSpc>
              <a:spcBef>
                <a:spcPts val="0"/>
              </a:spcBef>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Temeiul legal</a:t>
            </a:r>
            <a:r>
              <a:rPr lang="ro-RO" dirty="0">
                <a:effectLst/>
                <a:latin typeface="Arial" panose="020B0604020202020204" pitchFamily="34" charset="0"/>
                <a:ea typeface="Times New Roman" panose="02020603050405020304" pitchFamily="18" charset="0"/>
                <a:cs typeface="Arial" panose="020B0604020202020204" pitchFamily="34" charset="0"/>
              </a:rPr>
              <a:t> pentru aceste manifestări: </a:t>
            </a:r>
          </a:p>
          <a:p>
            <a:pPr marL="342900" lvl="0" indent="-342900" algn="just">
              <a:lnSpc>
                <a:spcPct val="100000"/>
              </a:lnSpc>
              <a:spcBef>
                <a:spcPts val="0"/>
              </a:spcBef>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Legea nr.213/1998, privind bunurile proprietate publică;</a:t>
            </a:r>
          </a:p>
          <a:p>
            <a:pPr marL="342900" lvl="0" indent="-342900" algn="just">
              <a:lnSpc>
                <a:spcPct val="100000"/>
              </a:lnSpc>
              <a:spcBef>
                <a:spcPts val="0"/>
              </a:spcBef>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Legea nr.379/2003 privind regimul mormintelor și operelor comemorative de război;</a:t>
            </a:r>
          </a:p>
          <a:p>
            <a:pPr marL="342900" lvl="0" indent="-342900" algn="just">
              <a:lnSpc>
                <a:spcPct val="100000"/>
              </a:lnSpc>
              <a:spcBef>
                <a:spcPts val="0"/>
              </a:spcBef>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Ordonanța Guvernului nr.57/2019 privind Codul administrativ.</a:t>
            </a:r>
          </a:p>
          <a:p>
            <a:pPr marL="342900" lvl="0" indent="-342900" algn="just">
              <a:lnSpc>
                <a:spcPct val="100000"/>
              </a:lnSpc>
              <a:spcBef>
                <a:spcPts val="0"/>
              </a:spcBef>
              <a:spcAft>
                <a:spcPts val="1000"/>
              </a:spcAft>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Programul Comemorarea Eroilor Neamului în județul Satu Mare nr.2553/RP/11.03.2022</a:t>
            </a:r>
            <a:r>
              <a:rPr lang="ro-RO" dirty="0">
                <a:latin typeface="Arial" panose="020B0604020202020204" pitchFamily="34" charset="0"/>
                <a:ea typeface="Times New Roman" panose="02020603050405020304" pitchFamily="18" charset="0"/>
                <a:cs typeface="Arial" panose="020B0604020202020204" pitchFamily="34" charset="0"/>
              </a:rPr>
              <a:t>.</a:t>
            </a:r>
            <a:endParaRPr lang="en-US"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742196"/>
            <a:ext cx="8927689" cy="2933786"/>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ro-RO" sz="2400" dirty="0">
              <a:latin typeface="Arial" pitchFamily="34" charset="0"/>
              <a:cs typeface="Arial" pitchFamily="34" charset="0"/>
            </a:endParaRPr>
          </a:p>
          <a:p>
            <a:pPr eaLnBrk="0" fontAlgn="base" hangingPunct="0">
              <a:spcBef>
                <a:spcPct val="0"/>
              </a:spcBef>
              <a:spcAft>
                <a:spcPct val="0"/>
              </a:spcAft>
            </a:pPr>
            <a:endParaRPr lang="ro-RO" sz="2400"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2047396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617" cy="1514"/>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lnSpcReduction="10000"/>
          </a:bodyPr>
          <a:lstStyle/>
          <a:p>
            <a:pPr algn="just">
              <a:lnSpc>
                <a:spcPct val="115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ISTORIC</a:t>
            </a:r>
            <a:r>
              <a:rPr lang="ro-RO" sz="1800" b="1" dirty="0">
                <a:effectLst/>
                <a:latin typeface="Arial" panose="020B0604020202020204" pitchFamily="34" charset="0"/>
                <a:ea typeface="Times New Roman" panose="02020603050405020304" pitchFamily="18" charset="0"/>
                <a:cs typeface="Arial" panose="020B0604020202020204" pitchFamily="34" charset="0"/>
              </a:rPr>
              <a:t>:</a:t>
            </a:r>
            <a:endParaRPr lang="ro-RO" sz="1800" dirty="0">
              <a:effectLst/>
              <a:latin typeface="Calibri" panose="020F0502020204030204" pitchFamily="34" charset="0"/>
              <a:ea typeface="Times New Roman" panose="02020603050405020304" pitchFamily="18" charset="0"/>
              <a:cs typeface="Arial" panose="020B0604020202020204" pitchFamily="34" charset="0"/>
            </a:endParaRPr>
          </a:p>
          <a:p>
            <a:pPr marL="342900" lvl="0" indent="-342900" algn="just">
              <a:buFont typeface="Wingdings" panose="05000000000000000000" pitchFamily="2" charset="2"/>
              <a:buChar char="Ø"/>
            </a:pPr>
            <a:r>
              <a:rPr lang="ro-RO" u="sng" dirty="0"/>
              <a:t>12 august 2020 </a:t>
            </a:r>
            <a:r>
              <a:rPr lang="ro-RO" dirty="0"/>
              <a:t>prima întâlnire organizată de prefect pe tema implementării, în mod oficial, a programului propus de asociațiile de rezerviști militari și Consiliul Județean Satu Mare;</a:t>
            </a:r>
          </a:p>
          <a:p>
            <a:pPr marL="342900" lvl="0" indent="-342900" algn="just">
              <a:buFont typeface="Wingdings" panose="05000000000000000000" pitchFamily="2" charset="2"/>
              <a:buChar char="Ø"/>
            </a:pPr>
            <a:r>
              <a:rPr lang="ro-RO" u="sng" dirty="0"/>
              <a:t>26 februarie 2021</a:t>
            </a:r>
            <a:r>
              <a:rPr lang="ro-RO" dirty="0"/>
              <a:t>, prefectul a înaintat către fiecare dintre cele 21 de unități administrativ teritoriale din județ, propuneri de parteneriat și emiterea de hotărâri de consiliu local în acest sens;</a:t>
            </a:r>
          </a:p>
          <a:p>
            <a:pPr marL="342900" lvl="0" indent="-342900" algn="just">
              <a:buFont typeface="Wingdings" panose="05000000000000000000" pitchFamily="2" charset="2"/>
              <a:buChar char="Ø"/>
            </a:pPr>
            <a:r>
              <a:rPr lang="ro-RO" u="sng" dirty="0"/>
              <a:t>7 mai 2021 </a:t>
            </a:r>
            <a:r>
              <a:rPr lang="ro-RO" dirty="0"/>
              <a:t>prima activitate (ca proiect pilot) a fost organizată la mormântul comun de război din Cimitirul satului Mădăras, orașul Ardud.</a:t>
            </a:r>
          </a:p>
          <a:p>
            <a:pPr marL="342900" lvl="0" indent="-342900" algn="just">
              <a:buFont typeface="Wingdings" panose="05000000000000000000" pitchFamily="2" charset="2"/>
              <a:buChar char="Ø"/>
            </a:pPr>
            <a:r>
              <a:rPr lang="ro-RO" u="sng" dirty="0"/>
              <a:t>11 martie 2022</a:t>
            </a:r>
            <a:r>
              <a:rPr lang="ro-RO" dirty="0"/>
              <a:t>, a fost aprobat de Prefectul județului Satu Mare, ”Programul Comemorarea Eroilor Neamului în județul Satu Mare”, document ce a fost semnat de toți partenerii.</a:t>
            </a:r>
          </a:p>
          <a:p>
            <a:pPr marL="342900" lvl="0" indent="-342900" algn="just">
              <a:buFont typeface="Wingdings" panose="05000000000000000000" pitchFamily="2" charset="2"/>
              <a:buChar char="Ø"/>
            </a:pPr>
            <a:r>
              <a:rPr lang="ro-RO" u="sng" dirty="0"/>
              <a:t>16 aprilie-26 octombrie 2022 </a:t>
            </a:r>
            <a:r>
              <a:rPr lang="ro-RO" dirty="0"/>
              <a:t>au fost organizate, pentru prima dată, activități de comemorare la fiecare mormânt de război identificat în județul Satu Mare, la datele stabilite de către autoritățile publice locale.</a:t>
            </a:r>
            <a:endParaRPr lang="en-US" dirty="0"/>
          </a:p>
          <a:p>
            <a:endParaRPr lang="en-US" b="1"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26501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endParaRPr lang="en-US" sz="1867" b="1" dirty="0">
              <a:solidFill>
                <a:srgbClr val="003366"/>
              </a:solidFill>
              <a:latin typeface="Arial" panose="020B0604020202020204" pitchFamily="34" charset="0"/>
              <a:cs typeface="Arial" panose="020B0604020202020204" pitchFamily="34" charset="0"/>
            </a:endParaRPr>
          </a:p>
          <a:p>
            <a:r>
              <a:rPr lang="en-US" sz="2800" b="1" dirty="0" err="1">
                <a:solidFill>
                  <a:srgbClr val="003366"/>
                </a:solidFill>
                <a:latin typeface="Arial" panose="020B0604020202020204" pitchFamily="34" charset="0"/>
                <a:cs typeface="Arial" panose="020B0604020202020204" pitchFamily="34" charset="0"/>
              </a:rPr>
              <a:t>Participanți</a:t>
            </a:r>
            <a:r>
              <a:rPr lang="en-US" sz="2800" b="1" dirty="0">
                <a:solidFill>
                  <a:srgbClr val="003366"/>
                </a:solidFill>
                <a:latin typeface="Arial" panose="020B0604020202020204" pitchFamily="34" charset="0"/>
                <a:cs typeface="Arial" panose="020B0604020202020204" pitchFamily="34" charset="0"/>
              </a:rPr>
              <a:t> </a:t>
            </a:r>
            <a:r>
              <a:rPr lang="ro-RO" sz="2800" b="1" dirty="0">
                <a:solidFill>
                  <a:srgbClr val="003366"/>
                </a:solidFill>
                <a:latin typeface="Arial" panose="020B0604020202020204" pitchFamily="34" charset="0"/>
                <a:cs typeface="Arial" panose="020B0604020202020204" pitchFamily="34" charset="0"/>
              </a:rPr>
              <a:t>la activități</a:t>
            </a:r>
            <a:endParaRPr lang="en-US" sz="2800" b="1" dirty="0">
              <a:solidFill>
                <a:srgbClr val="003366"/>
              </a:solidFill>
              <a:latin typeface="Arial" panose="020B0604020202020204" pitchFamily="34" charset="0"/>
              <a:cs typeface="Arial" panose="020B0604020202020204" pitchFamily="34" charset="0"/>
            </a:endParaRPr>
          </a:p>
          <a:p>
            <a:pPr algn="just"/>
            <a:endParaRPr lang="en-US" sz="2800" dirty="0">
              <a:solidFill>
                <a:srgbClr val="003366"/>
              </a:solidFill>
              <a:latin typeface="Arial" panose="020B0604020202020204" pitchFamily="34" charset="0"/>
              <a:cs typeface="Arial" panose="020B0604020202020204" pitchFamily="34" charset="0"/>
            </a:endParaRPr>
          </a:p>
          <a:p>
            <a:pPr algn="just">
              <a:lnSpc>
                <a:spcPct val="150000"/>
              </a:lnSpc>
            </a:pPr>
            <a:r>
              <a:rPr lang="ro-RO" dirty="0"/>
              <a:t>La activitățile din anul 2025, au </a:t>
            </a:r>
            <a:r>
              <a:rPr lang="ro-RO" b="1" dirty="0"/>
              <a:t>participat</a:t>
            </a:r>
            <a:r>
              <a:rPr lang="ro-RO" dirty="0"/>
              <a:t>: Prefectul și/sau reprezentanți ai Instituției Prefectului Județul Satu Mare, reprezentanți ai Consiliului Județean Satu Mare, primari și reprezentanți ai consiliilor locale partenere, ai unităților militare din cadrul Garnizoanei Satu Mare, structuri M.A.I., filialelor județene ale asociațiilor de rezerviști militari, asociații civico-patriotice, ai Direcției Județene pentru Cultură, Inspectoratului Școlar Județean, unități de învățământ școlare și preșcolare, ale cultelor religioase civile și militare, mass-media locală, cetățeni din localitățile vizitate, chiar și nuii martori ai evenimentelor din urmă cu 81 de ani!</a:t>
            </a:r>
            <a:endParaRPr lang="en-US" dirty="0"/>
          </a:p>
          <a:p>
            <a:pPr algn="just"/>
            <a:endParaRPr lang="en-US" sz="1867" dirty="0">
              <a:solidFill>
                <a:srgbClr val="003366"/>
              </a:solidFill>
              <a:latin typeface="Arial" panose="020B0604020202020204" pitchFamily="34" charset="0"/>
              <a:cs typeface="Arial" panose="020B0604020202020204" pitchFamily="34" charset="0"/>
            </a:endParaRPr>
          </a:p>
          <a:p>
            <a:pPr algn="just"/>
            <a:endParaRPr lang="en-US" sz="1867"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905334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3"/>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4"/>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5"/>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endParaRPr lang="en-US" sz="2200" b="1"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619C4BCF-7DE6-D972-5EC3-1335D86515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91853" y="1316113"/>
            <a:ext cx="8158734" cy="5443642"/>
          </a:xfrm>
          <a:prstGeom prst="rect">
            <a:avLst/>
          </a:prstGeom>
          <a:noFill/>
          <a:ln>
            <a:noFill/>
          </a:ln>
        </p:spPr>
      </p:pic>
    </p:spTree>
    <p:extLst>
      <p:ext uri="{BB962C8B-B14F-4D97-AF65-F5344CB8AC3E}">
        <p14:creationId xmlns:p14="http://schemas.microsoft.com/office/powerpoint/2010/main" val="12908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C2253-9D45-83D0-AB5C-EEB24E5D8C79}"/>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ABEF1033-9A5B-590F-59D9-85D89D9B735A}"/>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4E71C0E-E095-C5E4-C41C-F53F8704CDA9}"/>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C40DB847-BEC5-6281-C385-74146E0341BA}"/>
                </a:ext>
              </a:extLst>
            </p:cNvPr>
            <p:cNvPicPr>
              <a:picLocks noChangeAspect="1" noChangeArrowheads="1"/>
            </p:cNvPicPr>
            <p:nvPr/>
          </p:nvPicPr>
          <p:blipFill>
            <a:blip r:embed="rId3"/>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900A5D4A-5286-C28F-0B80-13BC6B5075DB}"/>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6A598CDF-2F93-0F44-CE15-45C2F3ECB7B9}"/>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C029A52F-CC7F-BEBA-73C8-F9227DF0F39B}"/>
                </a:ext>
              </a:extLst>
            </p:cNvPr>
            <p:cNvPicPr>
              <a:picLocks noChangeAspect="1" noChangeArrowheads="1"/>
            </p:cNvPicPr>
            <p:nvPr/>
          </p:nvPicPr>
          <p:blipFill>
            <a:blip r:embed="rId4"/>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E7A17D3B-D956-C19E-2826-D01DF99C5CF1}"/>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EAC26C02-7A46-B455-537A-26D35C375071}"/>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CDCF43FF-B0B0-DA75-1625-E93A8E533EFD}"/>
                </a:ext>
              </a:extLst>
            </p:cNvPr>
            <p:cNvPicPr>
              <a:picLocks noChangeAspect="1" noChangeArrowheads="1"/>
            </p:cNvPicPr>
            <p:nvPr/>
          </p:nvPicPr>
          <p:blipFill>
            <a:blip r:embed="rId5"/>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2542B0FC-F74B-A927-6CE8-49E2A6EE8CDD}"/>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84F9BDA6-1384-D46D-94B2-ED1462C2E216}"/>
              </a:ext>
            </a:extLst>
          </p:cNvPr>
          <p:cNvSpPr>
            <a:spLocks noGrp="1"/>
          </p:cNvSpPr>
          <p:nvPr>
            <p:ph type="subTitle" idx="1"/>
          </p:nvPr>
        </p:nvSpPr>
        <p:spPr>
          <a:xfrm>
            <a:off x="201366" y="1237524"/>
            <a:ext cx="11685833" cy="5456800"/>
          </a:xfrm>
        </p:spPr>
        <p:txBody>
          <a:bodyPr>
            <a:normAutofit/>
          </a:bodyPr>
          <a:lstStyle/>
          <a:p>
            <a:endParaRPr lang="en-US" sz="2200" b="1" dirty="0">
              <a:solidFill>
                <a:srgbClr val="003366"/>
              </a:solidFill>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CD1D6DD4-C575-0A23-7ACE-474D9E7CBF72}"/>
              </a:ext>
            </a:extLst>
          </p:cNvPr>
          <p:cNvSpPr>
            <a:spLocks noChangeArrowheads="1"/>
          </p:cNvSpPr>
          <p:nvPr/>
        </p:nvSpPr>
        <p:spPr bwMode="auto">
          <a:xfrm>
            <a:off x="1847941" y="-554893"/>
            <a:ext cx="8927689" cy="2564454"/>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r>
              <a:rPr lang="ro-RO" sz="2400" b="1" dirty="0"/>
              <a:t>Comemorare la MĂDĂRAS-oraș ARDUD</a:t>
            </a:r>
            <a:endParaRPr lang="en-US" sz="2400" dirty="0"/>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1CCC82B3-8C00-88AB-2775-C07006112363}"/>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FCDA0052-F8FE-7BC2-5234-8742320A1BB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21116" y="1314474"/>
            <a:ext cx="7793750" cy="5219510"/>
          </a:xfrm>
          <a:prstGeom prst="rect">
            <a:avLst/>
          </a:prstGeom>
          <a:noFill/>
          <a:ln>
            <a:noFill/>
          </a:ln>
        </p:spPr>
      </p:pic>
    </p:spTree>
    <p:extLst>
      <p:ext uri="{BB962C8B-B14F-4D97-AF65-F5344CB8AC3E}">
        <p14:creationId xmlns:p14="http://schemas.microsoft.com/office/powerpoint/2010/main" val="2981043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nSpc>
                <a:spcPct val="115000"/>
              </a:lnSpc>
              <a:spcAft>
                <a:spcPts val="1000"/>
              </a:spcAft>
            </a:pPr>
            <a:r>
              <a:rPr lang="ro-RO" b="1" dirty="0"/>
              <a:t>Marna Nouă-Sanislău ”Badea Nicolae Ghic”, prezent și anul acesta la 97 de ani!</a:t>
            </a:r>
            <a:endParaRPr lang="en-US" dirty="0"/>
          </a:p>
          <a:p>
            <a:pPr algn="ctr">
              <a:lnSpc>
                <a:spcPct val="115000"/>
              </a:lnSpc>
              <a:spcAft>
                <a:spcPts val="1000"/>
              </a:spcAft>
            </a:pPr>
            <a:endParaRPr lang="ro-RO"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C01850D0-619B-D2AD-CD77-0E34D96E076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90219" y="1648768"/>
            <a:ext cx="7619865" cy="5074024"/>
          </a:xfrm>
          <a:prstGeom prst="rect">
            <a:avLst/>
          </a:prstGeom>
          <a:noFill/>
          <a:ln>
            <a:noFill/>
          </a:ln>
        </p:spPr>
      </p:pic>
    </p:spTree>
    <p:extLst>
      <p:ext uri="{BB962C8B-B14F-4D97-AF65-F5344CB8AC3E}">
        <p14:creationId xmlns:p14="http://schemas.microsoft.com/office/powerpoint/2010/main" val="944220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5D1B4-B1B1-8806-7873-7B121A859BC4}"/>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02643B0B-13E1-AFA3-A35A-3B0AC8576956}"/>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8BC4B974-5028-4E03-B493-44BD44AB9F3E}"/>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2FCA81F4-E7D3-70DB-7AE6-75F732D7F7C4}"/>
                </a:ext>
              </a:extLst>
            </p:cNvPr>
            <p:cNvPicPr>
              <a:picLocks noChangeAspect="1" noChangeArrowheads="1"/>
            </p:cNvPicPr>
            <p:nvPr/>
          </p:nvPicPr>
          <p:blipFill>
            <a:blip r:embed="rId3"/>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79FA44C0-32D2-73B4-7620-D05C38C97370}"/>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D06AC8D6-FDA4-E1DD-703E-1682351BF668}"/>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DE77B8FD-AF9E-7820-489D-8E6D5C846DFE}"/>
                </a:ext>
              </a:extLst>
            </p:cNvPr>
            <p:cNvPicPr>
              <a:picLocks noChangeAspect="1" noChangeArrowheads="1"/>
            </p:cNvPicPr>
            <p:nvPr/>
          </p:nvPicPr>
          <p:blipFill>
            <a:blip r:embed="rId4"/>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D2FC55EA-0118-959B-0F9C-8F767CB5445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7A62F9E7-C324-748C-9C4B-04B463001FA7}"/>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1C8E645-9F7E-4DCC-95F6-3E8CD5B0B6AD}"/>
                </a:ext>
              </a:extLst>
            </p:cNvPr>
            <p:cNvPicPr>
              <a:picLocks noChangeAspect="1" noChangeArrowheads="1"/>
            </p:cNvPicPr>
            <p:nvPr/>
          </p:nvPicPr>
          <p:blipFill>
            <a:blip r:embed="rId5"/>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675D628D-580C-9396-1394-BF73CF6F375B}"/>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504DA5E8-6644-60FA-BE45-C609573D38BE}"/>
              </a:ext>
            </a:extLst>
          </p:cNvPr>
          <p:cNvSpPr>
            <a:spLocks noGrp="1"/>
          </p:cNvSpPr>
          <p:nvPr>
            <p:ph type="subTitle" idx="1"/>
          </p:nvPr>
        </p:nvSpPr>
        <p:spPr>
          <a:xfrm>
            <a:off x="201366" y="1237524"/>
            <a:ext cx="11685833" cy="5456800"/>
          </a:xfrm>
        </p:spPr>
        <p:txBody>
          <a:bodyPr>
            <a:normAutofit/>
          </a:bodyPr>
          <a:lstStyle/>
          <a:p>
            <a:endParaRPr lang="en-US" sz="2200" b="1" dirty="0">
              <a:solidFill>
                <a:srgbClr val="003366"/>
              </a:solidFill>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17F2C4CA-D9E4-918A-C910-A4909CF3BC12}"/>
              </a:ext>
            </a:extLst>
          </p:cNvPr>
          <p:cNvSpPr>
            <a:spLocks noChangeArrowheads="1"/>
          </p:cNvSpPr>
          <p:nvPr/>
        </p:nvSpPr>
        <p:spPr bwMode="auto">
          <a:xfrm>
            <a:off x="1016001" y="-512452"/>
            <a:ext cx="8927689" cy="2472121"/>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dirty="0"/>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A5DB05D6-23E1-75AF-3D9F-E7EF67DB532B}"/>
              </a:ext>
            </a:extLst>
          </p:cNvPr>
          <p:cNvSpPr>
            <a:spLocks noChangeArrowheads="1"/>
          </p:cNvSpPr>
          <p:nvPr/>
        </p:nvSpPr>
        <p:spPr bwMode="auto">
          <a:xfrm>
            <a:off x="2139972" y="804015"/>
            <a:ext cx="6787541" cy="1315569"/>
          </a:xfrm>
          <a:prstGeom prst="rect">
            <a:avLst/>
          </a:prstGeom>
          <a:noFill/>
          <a:ln w="9525">
            <a:noFill/>
            <a:miter lim="800000"/>
            <a:headEnd/>
            <a:tailEnd/>
          </a:ln>
          <a:effectLst/>
        </p:spPr>
        <p:txBody>
          <a:bodyPr vert="horz" wrap="square" lIns="103900" tIns="51951" rIns="103900" bIns="51951" numCol="1" anchor="ctr" anchorCtr="0" compatLnSpc="1">
            <a:prstTxWarp prst="textNoShape">
              <a:avLst/>
            </a:prstTxWarp>
            <a:spAutoFit/>
          </a:bodyPr>
          <a:lstStyle/>
          <a:p>
            <a:pPr algn="ct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r>
              <a:rPr lang="ro-RO" sz="2400" b="1" dirty="0"/>
              <a:t>Garda la mormânt - Moftinu Mic</a:t>
            </a:r>
            <a:endParaRPr lang="en-US" sz="2400" dirty="0"/>
          </a:p>
          <a:p>
            <a:pPr fontAlgn="base">
              <a:spcBef>
                <a:spcPct val="0"/>
              </a:spcBef>
              <a:spcAft>
                <a:spcPct val="0"/>
              </a:spcAft>
            </a:pP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algn="ctr" eaLnBrk="0" fontAlgn="base" hangingPunct="0">
              <a:spcBef>
                <a:spcPct val="0"/>
              </a:spcBef>
              <a:spcAft>
                <a:spcPct val="0"/>
              </a:spcAft>
            </a:pPr>
            <a:endParaRPr lang="en-US" sz="2400" dirty="0">
              <a:latin typeface="Arial" pitchFamily="34" charset="0"/>
              <a:cs typeface="Arial" pitchFamily="34" charset="0"/>
            </a:endParaRPr>
          </a:p>
        </p:txBody>
      </p:sp>
      <p:pic>
        <p:nvPicPr>
          <p:cNvPr id="8" name="Picture 7">
            <a:extLst>
              <a:ext uri="{FF2B5EF4-FFF2-40B4-BE49-F238E27FC236}">
                <a16:creationId xmlns:a16="http://schemas.microsoft.com/office/drawing/2014/main" id="{F74F68B5-4FE2-E326-EED5-0EBBE75B709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08199" y="1284784"/>
            <a:ext cx="7864455" cy="5373834"/>
          </a:xfrm>
          <a:prstGeom prst="rect">
            <a:avLst/>
          </a:prstGeom>
          <a:noFill/>
          <a:ln>
            <a:noFill/>
          </a:ln>
        </p:spPr>
      </p:pic>
    </p:spTree>
    <p:extLst>
      <p:ext uri="{BB962C8B-B14F-4D97-AF65-F5344CB8AC3E}">
        <p14:creationId xmlns:p14="http://schemas.microsoft.com/office/powerpoint/2010/main" val="3347863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fontScale="92500"/>
          </a:bodyPr>
          <a:lstStyle/>
          <a:p>
            <a:pPr algn="just">
              <a:lnSpc>
                <a:spcPct val="15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Statistică a activităților din anul 2025</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spcAft>
                <a:spcPts val="1000"/>
              </a:spcAft>
            </a:pP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buFont typeface="Wingdings" panose="05000000000000000000" pitchFamily="2" charset="2"/>
              <a:buChar char="Ø"/>
            </a:pPr>
            <a:r>
              <a:rPr lang="ro-RO" dirty="0">
                <a:effectLst/>
                <a:latin typeface="Arial" panose="020B0604020202020204" pitchFamily="34" charset="0"/>
                <a:ea typeface="Times New Roman" panose="02020603050405020304" pitchFamily="18" charset="0"/>
                <a:cs typeface="Arial" panose="020B0604020202020204" pitchFamily="34" charset="0"/>
              </a:rPr>
              <a:t>Număr de Unități Administrativ-Teritoriale implicate=2</a:t>
            </a:r>
            <a:r>
              <a:rPr lang="ro-RO" dirty="0">
                <a:latin typeface="Arial" panose="020B0604020202020204" pitchFamily="34" charset="0"/>
                <a:ea typeface="Times New Roman" panose="02020603050405020304" pitchFamily="18" charset="0"/>
                <a:cs typeface="Arial" panose="020B0604020202020204" pitchFamily="34" charset="0"/>
              </a:rPr>
              <a:t>1</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marL="342900" lvl="0" indent="-342900" algn="just">
              <a:lnSpc>
                <a:spcPct val="150000"/>
              </a:lnSpc>
              <a:buFont typeface="Wingdings" panose="05000000000000000000" pitchFamily="2" charset="2"/>
              <a:buChar char="Ø"/>
            </a:pPr>
            <a:r>
              <a:rPr lang="ro-RO" dirty="0">
                <a:effectLst/>
                <a:latin typeface="Arial" panose="020B0604020202020204" pitchFamily="34" charset="0"/>
                <a:ea typeface="Times New Roman" panose="02020603050405020304" pitchFamily="18" charset="0"/>
                <a:cs typeface="Arial" panose="020B0604020202020204" pitchFamily="34" charset="0"/>
              </a:rPr>
              <a:t>Număr de localități în care s-au organizat manifestări de comemorare=39;</a:t>
            </a:r>
          </a:p>
          <a:p>
            <a:pPr marL="342900" lvl="0" indent="-342900" algn="just">
              <a:lnSpc>
                <a:spcPct val="150000"/>
              </a:lnSpc>
              <a:buFont typeface="Wingdings" panose="05000000000000000000" pitchFamily="2" charset="2"/>
              <a:buChar char="Ø"/>
            </a:pPr>
            <a:r>
              <a:rPr lang="ro-RO" dirty="0">
                <a:effectLst/>
                <a:latin typeface="Arial" panose="020B0604020202020204" pitchFamily="34" charset="0"/>
                <a:ea typeface="Times New Roman" panose="02020603050405020304" pitchFamily="18" charset="0"/>
                <a:cs typeface="Arial" panose="020B0604020202020204" pitchFamily="34" charset="0"/>
              </a:rPr>
              <a:t>Număr de morminte conservate în care s-a pus în practică Protocolul Programului=44</a:t>
            </a:r>
            <a:r>
              <a:rPr lang="ro-RO" dirty="0">
                <a:latin typeface="Arial" panose="020B0604020202020204" pitchFamily="34" charset="0"/>
                <a:ea typeface="Times New Roman" panose="02020603050405020304" pitchFamily="18" charset="0"/>
                <a:cs typeface="Arial" panose="020B0604020202020204" pitchFamily="34" charset="0"/>
              </a:rPr>
              <a:t>;</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50000"/>
              </a:lnSpc>
              <a:spcAft>
                <a:spcPts val="1000"/>
              </a:spcAft>
              <a:buFont typeface="Wingdings" panose="05000000000000000000" pitchFamily="2" charset="2"/>
              <a:buChar char="Ø"/>
            </a:pPr>
            <a:r>
              <a:rPr lang="ro-RO" dirty="0">
                <a:effectLst/>
                <a:latin typeface="Arial" panose="020B0604020202020204" pitchFamily="34" charset="0"/>
                <a:ea typeface="Times New Roman" panose="02020603050405020304" pitchFamily="18" charset="0"/>
                <a:cs typeface="Arial" panose="020B0604020202020204" pitchFamily="34" charset="0"/>
              </a:rPr>
              <a:t>Număr deplasări=13; </a:t>
            </a:r>
          </a:p>
          <a:p>
            <a:pPr marL="342900" lvl="0" indent="-342900" algn="just">
              <a:lnSpc>
                <a:spcPct val="150000"/>
              </a:lnSpc>
              <a:spcAft>
                <a:spcPts val="1000"/>
              </a:spcAft>
              <a:buFont typeface="Wingdings" panose="05000000000000000000" pitchFamily="2" charset="2"/>
              <a:buChar char="Ø"/>
            </a:pPr>
            <a:r>
              <a:rPr lang="ro-RO" dirty="0">
                <a:latin typeface="Arial" panose="020B0604020202020204" pitchFamily="34" charset="0"/>
                <a:ea typeface="Times New Roman" panose="02020603050405020304" pitchFamily="18" charset="0"/>
                <a:cs typeface="Arial" panose="020B0604020202020204" pitchFamily="34" charset="0"/>
              </a:rPr>
              <a:t>Număr aproximativ de persoane prezente la activități=1980.</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4123720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dirty="0">
                <a:effectLst/>
                <a:latin typeface="Arial" panose="020B0604020202020204" pitchFamily="34" charset="0"/>
                <a:ea typeface="Times New Roman" panose="02020603050405020304" pitchFamily="18" charset="0"/>
                <a:cs typeface="Arial" panose="020B0604020202020204" pitchFamily="34" charset="0"/>
              </a:rPr>
              <a:t>Gradul de realizare a </a:t>
            </a:r>
            <a:r>
              <a:rPr lang="ro-RO" b="1" dirty="0">
                <a:effectLst/>
                <a:latin typeface="Arial" panose="020B0604020202020204" pitchFamily="34" charset="0"/>
                <a:ea typeface="Times New Roman" panose="02020603050405020304" pitchFamily="18" charset="0"/>
                <a:cs typeface="Arial" panose="020B0604020202020204" pitchFamily="34" charset="0"/>
              </a:rPr>
              <a:t>obiectivelor</a:t>
            </a:r>
            <a:r>
              <a:rPr lang="ro-RO" dirty="0">
                <a:effectLst/>
                <a:latin typeface="Arial" panose="020B0604020202020204" pitchFamily="34" charset="0"/>
                <a:ea typeface="Times New Roman" panose="02020603050405020304" pitchFamily="18" charset="0"/>
                <a:cs typeface="Arial" panose="020B0604020202020204" pitchFamily="34" charset="0"/>
              </a:rPr>
              <a:t> Programului:</a:t>
            </a:r>
          </a:p>
          <a:p>
            <a:pPr marL="457200" algn="just">
              <a:lnSpc>
                <a:spcPct val="150000"/>
              </a:lnSpc>
            </a:pPr>
            <a:r>
              <a:rPr lang="ro-RO" b="1" dirty="0">
                <a:effectLst/>
                <a:latin typeface="Arial" panose="020B0604020202020204" pitchFamily="34" charset="0"/>
                <a:ea typeface="Times New Roman" panose="02020603050405020304" pitchFamily="18" charset="0"/>
                <a:cs typeface="Arial" panose="020B0604020202020204" pitchFamily="34" charset="0"/>
              </a:rPr>
              <a:t>Obiectivul nr.1</a:t>
            </a:r>
            <a:r>
              <a:rPr lang="ro-RO" dirty="0">
                <a:effectLst/>
                <a:latin typeface="Arial" panose="020B0604020202020204" pitchFamily="34" charset="0"/>
                <a:ea typeface="Times New Roman" panose="02020603050405020304" pitchFamily="18" charset="0"/>
                <a:cs typeface="Arial" panose="020B0604020202020204" pitchFamily="34" charset="0"/>
              </a:rPr>
              <a:t>: </a:t>
            </a:r>
          </a:p>
          <a:p>
            <a:pPr marL="457200" indent="-457200" algn="just">
              <a:lnSpc>
                <a:spcPct val="150000"/>
              </a:lnSpc>
            </a:pPr>
            <a:r>
              <a:rPr lang="ro-RO" u="sng" dirty="0">
                <a:effectLst/>
                <a:latin typeface="Arial" panose="020B0604020202020204" pitchFamily="34" charset="0"/>
                <a:ea typeface="Times New Roman" panose="02020603050405020304" pitchFamily="18" charset="0"/>
                <a:cs typeface="Arial" panose="020B0604020202020204" pitchFamily="34" charset="0"/>
              </a:rPr>
              <a:t>Conservarea mormintelor de război</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marL="342900" lvl="0" indent="-342900" algn="just">
              <a:lnSpc>
                <a:spcPct val="150000"/>
              </a:lnSpc>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Stare foarte bună=26;</a:t>
            </a:r>
          </a:p>
          <a:p>
            <a:pPr marL="342900" lvl="0" indent="-342900" algn="just">
              <a:lnSpc>
                <a:spcPct val="150000"/>
              </a:lnSpc>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Stare bună=16;</a:t>
            </a:r>
          </a:p>
          <a:p>
            <a:pPr marL="342900" lvl="0" indent="-342900" algn="just">
              <a:lnSpc>
                <a:spcPct val="150000"/>
              </a:lnSpc>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Stare satisfăcătoare=1 (Beltiug Cimitir);</a:t>
            </a:r>
          </a:p>
          <a:p>
            <a:pPr marL="342900" lvl="0" indent="-342900" algn="just">
              <a:lnSpc>
                <a:spcPct val="150000"/>
              </a:lnSpc>
              <a:spcAft>
                <a:spcPts val="1000"/>
              </a:spcAft>
              <a:buFont typeface="Tahoma" panose="020B0604030504040204" pitchFamily="34" charset="0"/>
              <a:buChar char="-"/>
            </a:pPr>
            <a:r>
              <a:rPr lang="ro-RO" dirty="0">
                <a:effectLst/>
                <a:latin typeface="Arial" panose="020B0604020202020204" pitchFamily="34" charset="0"/>
                <a:ea typeface="Times New Roman" panose="02020603050405020304" pitchFamily="18" charset="0"/>
                <a:cs typeface="Arial" panose="020B0604020202020204" pitchFamily="34" charset="0"/>
              </a:rPr>
              <a:t>Stare nesatisfăcătoare:0  </a:t>
            </a:r>
          </a:p>
          <a:p>
            <a:pPr algn="just"/>
            <a:endParaRPr lang="en-US"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2626754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dirty="0">
                <a:effectLst/>
                <a:latin typeface="Arial" panose="020B0604020202020204" pitchFamily="34" charset="0"/>
                <a:ea typeface="Times New Roman" panose="02020603050405020304" pitchFamily="18" charset="0"/>
                <a:cs typeface="Arial" panose="020B0604020202020204" pitchFamily="34" charset="0"/>
              </a:rPr>
              <a:t>Observații:</a:t>
            </a:r>
          </a:p>
          <a:p>
            <a:pPr algn="just"/>
            <a:r>
              <a:rPr lang="ro-RO" dirty="0">
                <a:latin typeface="Arial" panose="020B0604020202020204" pitchFamily="34" charset="0"/>
                <a:cs typeface="Arial" panose="020B0604020202020204" pitchFamily="34" charset="0"/>
              </a:rPr>
              <a:t>Deocamdată, cele două morminte de război situate în pădurea din Cehal, la margine de drum forestier, în locul numit ” La motoare”, pe care le-am descoperit cu sprijinul primarului și fostului pădurar, nu au fost repuse în valoare. </a:t>
            </a:r>
            <a:endParaRPr lang="en-US"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Prin efortul autorităților publice locale au fost </a:t>
            </a:r>
            <a:r>
              <a:rPr lang="ro-RO" b="1" dirty="0">
                <a:latin typeface="Arial" panose="020B0604020202020204" pitchFamily="34" charset="0"/>
                <a:cs typeface="Arial" panose="020B0604020202020204" pitchFamily="34" charset="0"/>
              </a:rPr>
              <a:t>reabilitate</a:t>
            </a:r>
            <a:r>
              <a:rPr lang="ro-RO" dirty="0">
                <a:latin typeface="Arial" panose="020B0604020202020204" pitchFamily="34" charset="0"/>
                <a:cs typeface="Arial" panose="020B0604020202020204" pitchFamily="34" charset="0"/>
              </a:rPr>
              <a:t> în anul 2025, următoarele morminte de război: </a:t>
            </a:r>
            <a:endParaRPr lang="en-US" dirty="0">
              <a:latin typeface="Arial" panose="020B0604020202020204" pitchFamily="34" charset="0"/>
              <a:cs typeface="Arial" panose="020B0604020202020204" pitchFamily="34" charset="0"/>
            </a:endParaRPr>
          </a:p>
          <a:p>
            <a:pPr lvl="0" algn="just"/>
            <a:r>
              <a:rPr lang="ro-RO" dirty="0">
                <a:latin typeface="Arial" panose="020B0604020202020204" pitchFamily="34" charset="0"/>
                <a:cs typeface="Arial" panose="020B0604020202020204" pitchFamily="34" charset="0"/>
              </a:rPr>
              <a:t>ACÂȘ - curtea Bisericii Ortodoxe; </a:t>
            </a:r>
            <a:endParaRPr lang="en-US" dirty="0">
              <a:latin typeface="Arial" panose="020B0604020202020204" pitchFamily="34" charset="0"/>
              <a:cs typeface="Arial" panose="020B0604020202020204" pitchFamily="34" charset="0"/>
            </a:endParaRPr>
          </a:p>
          <a:p>
            <a:pPr lvl="0" algn="just"/>
            <a:r>
              <a:rPr lang="ro-RO" dirty="0">
                <a:latin typeface="Arial" panose="020B0604020202020204" pitchFamily="34" charset="0"/>
                <a:cs typeface="Arial" panose="020B0604020202020204" pitchFamily="34" charset="0"/>
              </a:rPr>
              <a:t>HOREA-Cimitirul Ortodox(comuna Sanislău); </a:t>
            </a:r>
            <a:endParaRPr lang="en-US" dirty="0">
              <a:latin typeface="Arial" panose="020B0604020202020204" pitchFamily="34" charset="0"/>
              <a:cs typeface="Arial" panose="020B0604020202020204" pitchFamily="34" charset="0"/>
            </a:endParaRPr>
          </a:p>
          <a:p>
            <a:pPr lvl="0" algn="just"/>
            <a:r>
              <a:rPr lang="ro-RO" dirty="0">
                <a:latin typeface="Arial" panose="020B0604020202020204" pitchFamily="34" charset="0"/>
                <a:cs typeface="Arial" panose="020B0604020202020204" pitchFamily="34" charset="0"/>
              </a:rPr>
              <a:t>HOREA-pădure (comuna Sanislău); </a:t>
            </a:r>
            <a:endParaRPr lang="en-US" dirty="0">
              <a:latin typeface="Arial" panose="020B0604020202020204" pitchFamily="34" charset="0"/>
              <a:cs typeface="Arial" panose="020B0604020202020204" pitchFamily="34" charset="0"/>
            </a:endParaRPr>
          </a:p>
          <a:p>
            <a:pPr lvl="0" algn="just"/>
            <a:r>
              <a:rPr lang="ro-RO" dirty="0">
                <a:latin typeface="Arial" panose="020B0604020202020204" pitchFamily="34" charset="0"/>
                <a:cs typeface="Arial" panose="020B0604020202020204" pitchFamily="34" charset="0"/>
              </a:rPr>
              <a:t>RACOVA-cimitir (comuna Supur);</a:t>
            </a:r>
            <a:endParaRPr lang="en-US" dirty="0">
              <a:latin typeface="Arial" panose="020B0604020202020204" pitchFamily="34" charset="0"/>
              <a:cs typeface="Arial" panose="020B0604020202020204" pitchFamily="34" charset="0"/>
            </a:endParaRPr>
          </a:p>
          <a:p>
            <a:pPr lvl="0" algn="just"/>
            <a:r>
              <a:rPr lang="ro-RO" dirty="0">
                <a:latin typeface="Arial" panose="020B0604020202020204" pitchFamily="34" charset="0"/>
                <a:cs typeface="Arial" panose="020B0604020202020204" pitchFamily="34" charset="0"/>
              </a:rPr>
              <a:t>MOIȘENI-Cimitirul Eternitatea (comuna Certeze).</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3011504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680FC-1B70-A5C8-F101-9A258B0B9C61}"/>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87BA00B9-D002-65B9-CF47-8D2BA3472E4E}"/>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2723F409-C6CD-C12D-8816-12335ABDFB78}"/>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1239968A-8CB8-3F54-CE49-04FE12AA2D34}"/>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E9D22881-9B7D-F2B1-711E-42BD7480532A}"/>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4C1E43B6-C438-A212-CA0A-F0CD6E8DA6BF}"/>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994DEA31-8B93-C023-889C-5718A707620B}"/>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9E1E3D87-F02D-9270-4CB8-76888FD47DF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9C15D305-14B7-763B-B1C1-D23F998F7A2E}"/>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C6AA69F5-8FD9-E637-DF1E-D8D8807E0364}"/>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AB73D9D8-9041-F3EC-D946-FF426A3A0333}"/>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A900E59D-06AB-78BA-5EEF-745E2D15DBAA}"/>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Mormânt comun de război ACÂȘ-Biserica Ortodoxă</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FAA5B4A5-2298-681B-D96C-E339FCB70854}"/>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3E6006AB-DF9A-743F-3D2D-C9D98120663B}"/>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B5C3AAE0-05C5-9DF0-426E-DD5453E4DE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1413" y="1661024"/>
            <a:ext cx="8193748" cy="5456800"/>
          </a:xfrm>
          <a:prstGeom prst="rect">
            <a:avLst/>
          </a:prstGeom>
          <a:noFill/>
          <a:ln>
            <a:noFill/>
          </a:ln>
        </p:spPr>
      </p:pic>
    </p:spTree>
    <p:extLst>
      <p:ext uri="{BB962C8B-B14F-4D97-AF65-F5344CB8AC3E}">
        <p14:creationId xmlns:p14="http://schemas.microsoft.com/office/powerpoint/2010/main" val="302083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CEDEB-1221-E242-AE04-61117ABB2349}"/>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94468EEB-2DC7-4D9B-AC7D-C42806DFF10F}"/>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CB045CF-2DB7-17FC-372C-CDD3EAB6CC9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477D8B93-1D86-A4B6-2266-FCD43D4CC9B0}"/>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D4569495-5DDF-D503-BB5D-414ECECBB9DD}"/>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ED787D95-3366-8DAE-FD5D-30B8F02EE6B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EC409FE-2F4C-87F2-FA5D-495B900052E2}"/>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2F17298-EE6E-96F2-7C13-C764FF783F7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C9F00043-420C-129A-4468-F1EDE85325E5}"/>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749BFB15-6500-75BC-8560-546A95E1A532}"/>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EFD59BA3-B0D6-8C16-C8A7-3A07834AB479}"/>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495099EE-41DA-ADE4-8D6E-BEBA8A827476}"/>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Mormânt comun de război </a:t>
            </a:r>
            <a:r>
              <a:rPr lang="pt-BR" b="1" dirty="0">
                <a:latin typeface="Arial" panose="020B0604020202020204" pitchFamily="34" charset="0"/>
                <a:cs typeface="Arial" panose="020B0604020202020204" pitchFamily="34" charset="0"/>
              </a:rPr>
              <a:t>sat HOREA, comuna Sanislău</a:t>
            </a:r>
            <a:r>
              <a:rPr lang="ro-RO" b="1" dirty="0">
                <a:latin typeface="Arial" panose="020B0604020202020204" pitchFamily="34" charset="0"/>
                <a:cs typeface="Arial" panose="020B0604020202020204" pitchFamily="34" charset="0"/>
              </a:rPr>
              <a:t> Cimitir  Ortodox</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48CE14B9-F25F-2590-A7B1-D56C67325629}"/>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D104F9F7-A04A-1F87-4B89-BBDABD5BFB80}"/>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D5D66969-F00E-4949-A07E-F0EACB9D941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2518" y="1679847"/>
            <a:ext cx="7646642" cy="5092295"/>
          </a:xfrm>
          <a:prstGeom prst="rect">
            <a:avLst/>
          </a:prstGeom>
          <a:noFill/>
          <a:ln>
            <a:noFill/>
          </a:ln>
        </p:spPr>
      </p:pic>
    </p:spTree>
    <p:extLst>
      <p:ext uri="{BB962C8B-B14F-4D97-AF65-F5344CB8AC3E}">
        <p14:creationId xmlns:p14="http://schemas.microsoft.com/office/powerpoint/2010/main" val="1692802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736CE-1046-63F9-29FB-21E53F102C23}"/>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B4A12D4F-4D7D-3CD7-834C-B94991988555}"/>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EEFD814-A5BB-B20A-FADA-BBC45B505D9E}"/>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914E77F3-1A5E-2235-B2CD-613177463014}"/>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1B64377D-6704-9904-6C93-A50E60A0EB63}"/>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F10E685C-AE41-C603-FC08-91894FAA343D}"/>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8EF3AEA4-0367-9497-54D1-B9E5EFEBB05A}"/>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09235365-34B3-402C-D6BF-0258F7FCF19D}"/>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0A8D8871-90AB-8586-8CDB-3E6C5EACDE33}"/>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C8B1228E-D4D6-D3AB-CA79-B5F900948C5B}"/>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1C84723D-1A87-E979-2E2A-05A3ED602D5A}"/>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344B9FD-073D-1840-CE53-A0F7A170A6EF}"/>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Mormânt comun de război </a:t>
            </a:r>
            <a:r>
              <a:rPr lang="pt-BR" b="1" dirty="0">
                <a:latin typeface="Arial" panose="020B0604020202020204" pitchFamily="34" charset="0"/>
                <a:cs typeface="Arial" panose="020B0604020202020204" pitchFamily="34" charset="0"/>
              </a:rPr>
              <a:t>sat HOREA,</a:t>
            </a:r>
            <a:r>
              <a:rPr lang="ro-RO" b="1" dirty="0">
                <a:latin typeface="Arial" panose="020B0604020202020204" pitchFamily="34" charset="0"/>
                <a:cs typeface="Arial" panose="020B0604020202020204" pitchFamily="34" charset="0"/>
              </a:rPr>
              <a:t> DJ 196C pădure,</a:t>
            </a:r>
            <a:r>
              <a:rPr lang="pt-BR" b="1" dirty="0">
                <a:latin typeface="Arial" panose="020B0604020202020204" pitchFamily="34" charset="0"/>
                <a:cs typeface="Arial" panose="020B0604020202020204" pitchFamily="34" charset="0"/>
              </a:rPr>
              <a:t> comuna Sanislău</a:t>
            </a:r>
            <a:r>
              <a:rPr lang="ro-RO" b="1"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0F2B4705-F875-3A16-39A5-82EAED3655D3}"/>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48EB58AA-B630-602C-E15B-0413C4A6F9F4}"/>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1CA0B00F-B649-EBE9-0B87-B4DFD0FEA64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2518" y="1666956"/>
            <a:ext cx="7622415" cy="5081610"/>
          </a:xfrm>
          <a:prstGeom prst="rect">
            <a:avLst/>
          </a:prstGeom>
          <a:noFill/>
          <a:ln>
            <a:noFill/>
          </a:ln>
        </p:spPr>
      </p:pic>
    </p:spTree>
    <p:extLst>
      <p:ext uri="{BB962C8B-B14F-4D97-AF65-F5344CB8AC3E}">
        <p14:creationId xmlns:p14="http://schemas.microsoft.com/office/powerpoint/2010/main" val="143154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FB236-6DE0-9529-A4E9-B9EA119CBF66}"/>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D3E2BC6-8437-AE9F-FFA8-A35C7C48918A}"/>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5C2C703E-E211-C68E-2995-8D34E6C2EFFE}"/>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5A7A36F1-D837-D09E-EC96-FCCDE0A6A052}"/>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63C74265-CD20-3C65-AA55-CFCA032BC32C}"/>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0D4CB908-0643-7157-0C17-CDEC9760ADA7}"/>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338A45BD-6667-C33B-9F24-5C3D213DCBA9}"/>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A735DB72-86C7-898D-7D6C-2EAF4188B8C4}"/>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4F9B2C0B-F854-1A4C-885B-9934AB56DA1B}"/>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56D2757-2681-BBFE-A215-BB0FD97A2AA9}"/>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1206A626-25ED-5A7C-B58A-DEE11D24A72D}"/>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EE119BE8-8B18-E03F-D31D-7A7507853D51}"/>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Mormânt comun de război </a:t>
            </a:r>
            <a:r>
              <a:rPr lang="pt-BR" b="1" dirty="0">
                <a:latin typeface="Arial" panose="020B0604020202020204" pitchFamily="34" charset="0"/>
                <a:cs typeface="Arial" panose="020B0604020202020204" pitchFamily="34" charset="0"/>
              </a:rPr>
              <a:t>sat RACOVA, comuna Supur</a:t>
            </a:r>
            <a:r>
              <a:rPr lang="ro-RO" b="1" dirty="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890A12FE-A686-8F24-D19F-69B719BE72D5}"/>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5DD87938-D6C4-51E8-7BD5-999DAFEC529F}"/>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1C6CE7B7-D60B-C27E-196A-AC0DCDFA53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8116" y="1679847"/>
            <a:ext cx="7692471" cy="5093157"/>
          </a:xfrm>
          <a:prstGeom prst="rect">
            <a:avLst/>
          </a:prstGeom>
          <a:noFill/>
          <a:ln>
            <a:noFill/>
          </a:ln>
        </p:spPr>
      </p:pic>
    </p:spTree>
    <p:extLst>
      <p:ext uri="{BB962C8B-B14F-4D97-AF65-F5344CB8AC3E}">
        <p14:creationId xmlns:p14="http://schemas.microsoft.com/office/powerpoint/2010/main" val="2304002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0657-F814-F110-6BBE-9ADC846CD018}"/>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B07C9D53-9D72-66C9-85C4-2114DDFB2C7D}"/>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948FC491-4AD1-3000-C905-F9D744E472DB}"/>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5F40E6D5-4D49-A0ED-68D7-379A18FD0EDD}"/>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B9D3BD69-2FEB-654E-3B56-8824C6020268}"/>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AA3CD05B-A25E-461C-26DC-22D01E3A8816}"/>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5E5AC202-290C-027D-B7B9-C87607B8C1C3}"/>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A6FC093-5392-3717-10CE-1029C3DD49C4}"/>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5DDEFADC-FB9D-A5DA-6798-763A04B7B01F}"/>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611ED783-F0D0-BD77-1C17-A78FE448A424}"/>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B0F148A1-0F2E-36A5-15F0-59B847AABECB}"/>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7585F15D-9F58-D5DC-F7FB-91206E01FC19}"/>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Mormânt comun de război </a:t>
            </a:r>
            <a:r>
              <a:rPr lang="pt-BR" b="1" dirty="0">
                <a:latin typeface="Arial" panose="020B0604020202020204" pitchFamily="34" charset="0"/>
                <a:cs typeface="Arial" panose="020B0604020202020204" pitchFamily="34" charset="0"/>
              </a:rPr>
              <a:t>sat </a:t>
            </a:r>
            <a:r>
              <a:rPr lang="ro-RO" b="1" dirty="0">
                <a:latin typeface="Arial" panose="020B0604020202020204" pitchFamily="34" charset="0"/>
                <a:cs typeface="Arial" panose="020B0604020202020204" pitchFamily="34" charset="0"/>
              </a:rPr>
              <a:t>Moișeni</a:t>
            </a:r>
            <a:r>
              <a:rPr lang="pt-BR" b="1" dirty="0">
                <a:latin typeface="Arial" panose="020B0604020202020204" pitchFamily="34" charset="0"/>
                <a:cs typeface="Arial" panose="020B0604020202020204" pitchFamily="34" charset="0"/>
              </a:rPr>
              <a:t>, comuna </a:t>
            </a:r>
            <a:r>
              <a:rPr lang="ro-RO" b="1" dirty="0">
                <a:latin typeface="Arial" panose="020B0604020202020204" pitchFamily="34" charset="0"/>
                <a:cs typeface="Arial" panose="020B0604020202020204" pitchFamily="34" charset="0"/>
              </a:rPr>
              <a:t>Certeze </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0A6FDEF3-AF8E-0AE2-2B83-7156FE73EDA4}"/>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787A7CE9-F851-E122-5F7E-0BD8B314D9C0}"/>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88A9B75B-EB9B-284C-092E-F825EABC7F4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65252" y="1698705"/>
            <a:ext cx="7544239" cy="4992567"/>
          </a:xfrm>
          <a:prstGeom prst="rect">
            <a:avLst/>
          </a:prstGeom>
          <a:noFill/>
          <a:ln>
            <a:noFill/>
          </a:ln>
        </p:spPr>
      </p:pic>
    </p:spTree>
    <p:extLst>
      <p:ext uri="{BB962C8B-B14F-4D97-AF65-F5344CB8AC3E}">
        <p14:creationId xmlns:p14="http://schemas.microsoft.com/office/powerpoint/2010/main" val="368327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endParaRPr lang="ro-RO" dirty="0"/>
          </a:p>
          <a:p>
            <a:r>
              <a:rPr lang="ro-RO" b="1" dirty="0">
                <a:latin typeface="Arial" panose="020B0604020202020204" pitchFamily="34" charset="0"/>
                <a:cs typeface="Arial" panose="020B0604020202020204" pitchFamily="34" charset="0"/>
              </a:rPr>
              <a:t>Date statistice cu privire la întreținerea mormintelor de război</a:t>
            </a:r>
          </a:p>
          <a:p>
            <a:endParaRPr lang="ro-RO" dirty="0"/>
          </a:p>
          <a:p>
            <a:pPr algn="just">
              <a:lnSpc>
                <a:spcPct val="150000"/>
              </a:lnSpc>
            </a:pPr>
            <a:r>
              <a:rPr lang="ro-RO" dirty="0">
                <a:latin typeface="Arial" panose="020B0604020202020204" pitchFamily="34" charset="0"/>
                <a:cs typeface="Arial" panose="020B0604020202020204" pitchFamily="34" charset="0"/>
              </a:rPr>
              <a:t>În perioada scursă de la inițierea activităților, 2021-2025, au fost </a:t>
            </a:r>
            <a:r>
              <a:rPr lang="ro-RO" b="1" dirty="0">
                <a:latin typeface="Arial" panose="020B0604020202020204" pitchFamily="34" charset="0"/>
                <a:cs typeface="Arial" panose="020B0604020202020204" pitchFamily="34" charset="0"/>
              </a:rPr>
              <a:t>reabilitate,</a:t>
            </a:r>
            <a:r>
              <a:rPr lang="ro-RO" dirty="0">
                <a:latin typeface="Arial" panose="020B0604020202020204" pitchFamily="34" charset="0"/>
                <a:cs typeface="Arial" panose="020B0604020202020204" pitchFamily="34" charset="0"/>
              </a:rPr>
              <a:t> respectiv </a:t>
            </a:r>
            <a:r>
              <a:rPr lang="ro-RO" b="1" dirty="0">
                <a:latin typeface="Arial" panose="020B0604020202020204" pitchFamily="34" charset="0"/>
                <a:cs typeface="Arial" panose="020B0604020202020204" pitchFamily="34" charset="0"/>
              </a:rPr>
              <a:t>refăcute în totalitate</a:t>
            </a:r>
            <a:r>
              <a:rPr lang="ro-RO" dirty="0">
                <a:latin typeface="Arial" panose="020B0604020202020204" pitchFamily="34" charset="0"/>
                <a:cs typeface="Arial" panose="020B0604020202020204" pitchFamily="34" charset="0"/>
              </a:rPr>
              <a:t>,</a:t>
            </a:r>
            <a:r>
              <a:rPr lang="ro-RO" b="1" dirty="0">
                <a:latin typeface="Arial" panose="020B0604020202020204" pitchFamily="34" charset="0"/>
                <a:cs typeface="Arial" panose="020B0604020202020204" pitchFamily="34" charset="0"/>
              </a:rPr>
              <a:t>19  morminte individuale sau comune de război</a:t>
            </a:r>
            <a:r>
              <a:rPr lang="ro-RO" dirty="0">
                <a:latin typeface="Arial" panose="020B0604020202020204" pitchFamily="34" charset="0"/>
                <a:cs typeface="Arial" panose="020B0604020202020204" pitchFamily="34" charset="0"/>
              </a:rPr>
              <a:t>, cu mențiunea că, cel din cimitirul satului Lelei, comuna Hodod, a fost refăcut inclusiv din </a:t>
            </a:r>
            <a:r>
              <a:rPr lang="ro-RO" u="sng" dirty="0">
                <a:latin typeface="Arial" panose="020B0604020202020204" pitchFamily="34" charset="0"/>
                <a:cs typeface="Arial" panose="020B0604020202020204" pitchFamily="34" charset="0"/>
              </a:rPr>
              <a:t>fonduri private</a:t>
            </a:r>
            <a:r>
              <a:rPr lang="ro-RO" dirty="0">
                <a:latin typeface="Arial" panose="020B0604020202020204" pitchFamily="34" charset="0"/>
                <a:cs typeface="Arial" panose="020B0604020202020204" pitchFamily="34" charset="0"/>
              </a:rPr>
              <a:t>, </a:t>
            </a:r>
            <a:r>
              <a:rPr lang="ro-RO" u="sng" dirty="0">
                <a:latin typeface="Arial" panose="020B0604020202020204" pitchFamily="34" charset="0"/>
                <a:cs typeface="Arial" panose="020B0604020202020204" pitchFamily="34" charset="0"/>
              </a:rPr>
              <a:t>cu contribuție importantă din partea rezerviștilor militari</a:t>
            </a:r>
            <a:r>
              <a:rPr lang="ro-RO" dirty="0">
                <a:latin typeface="Arial" panose="020B0604020202020204" pitchFamily="34" charset="0"/>
                <a:cs typeface="Arial" panose="020B0604020202020204" pitchFamily="34" charset="0"/>
              </a:rPr>
              <a:t>.</a:t>
            </a:r>
          </a:p>
          <a:p>
            <a:pPr algn="just">
              <a:lnSpc>
                <a:spcPct val="150000"/>
              </a:lnSpc>
            </a:pPr>
            <a:r>
              <a:rPr lang="ro-RO" dirty="0"/>
              <a:t>De asemenea, în această perioadă, au fost </a:t>
            </a:r>
            <a:r>
              <a:rPr lang="ro-RO" b="1" dirty="0"/>
              <a:t>redescoperite</a:t>
            </a:r>
            <a:r>
              <a:rPr lang="ro-RO" dirty="0"/>
              <a:t> </a:t>
            </a:r>
            <a:r>
              <a:rPr lang="ro-RO" b="1" dirty="0"/>
              <a:t>4 morminte de război:</a:t>
            </a:r>
          </a:p>
          <a:p>
            <a:pPr algn="just">
              <a:lnSpc>
                <a:spcPct val="150000"/>
              </a:lnSpc>
            </a:pPr>
            <a:r>
              <a:rPr lang="ro-RO" b="1" dirty="0"/>
              <a:t>Pomi, Stâna, Supuru de Jos și Racova. </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564967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en-US" b="1" dirty="0" err="1"/>
              <a:t>Mormânt</a:t>
            </a:r>
            <a:r>
              <a:rPr lang="en-US" b="1" dirty="0"/>
              <a:t> individual de </a:t>
            </a:r>
            <a:r>
              <a:rPr lang="en-US" b="1" dirty="0" err="1"/>
              <a:t>război</a:t>
            </a:r>
            <a:r>
              <a:rPr lang="en-US" b="1" dirty="0"/>
              <a:t> </a:t>
            </a:r>
            <a:r>
              <a:rPr lang="ro-RO" b="1" dirty="0"/>
              <a:t>redescoperit în Cimitirul din </a:t>
            </a:r>
            <a:r>
              <a:rPr lang="en-US" b="1" dirty="0"/>
              <a:t>POMI</a:t>
            </a:r>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729886E6-00E1-8044-D29C-DC747AE87C1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91911" y="1710355"/>
            <a:ext cx="7687343" cy="5086707"/>
          </a:xfrm>
          <a:prstGeom prst="rect">
            <a:avLst/>
          </a:prstGeom>
          <a:noFill/>
          <a:ln>
            <a:noFill/>
          </a:ln>
        </p:spPr>
      </p:pic>
    </p:spTree>
    <p:extLst>
      <p:ext uri="{BB962C8B-B14F-4D97-AF65-F5344CB8AC3E}">
        <p14:creationId xmlns:p14="http://schemas.microsoft.com/office/powerpoint/2010/main" val="3621078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237F0-70E9-91E2-92E0-27043C21A137}"/>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572DEDDD-5319-813E-457C-AA7B9C00748E}"/>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03A4086B-C50B-182B-ABAF-CD830C94DC9D}"/>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3F3B0CC4-3B91-6B80-027B-1BC862150FBB}"/>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0CA98D8C-805C-89AE-0B96-F53E42F695D7}"/>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69FBDA5C-E05B-1AB8-CB21-A5031E928ADE}"/>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A3291179-F6C5-795B-7FF8-A2EA16676F11}"/>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57FC776F-A01C-2C7D-D97C-BE63CA3857D3}"/>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F4D8B6E9-A2D0-2200-CA01-4451A9FDD527}"/>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7D5175E6-C830-E98B-4B1B-291FA0E292F6}"/>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C7EAB1AF-5AEB-FE7B-0991-227114A78BBB}"/>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AC7932E5-9EAC-3555-6FAB-6EADCBB67C41}"/>
              </a:ext>
            </a:extLst>
          </p:cNvPr>
          <p:cNvSpPr>
            <a:spLocks noGrp="1"/>
          </p:cNvSpPr>
          <p:nvPr>
            <p:ph type="subTitle" idx="1"/>
          </p:nvPr>
        </p:nvSpPr>
        <p:spPr>
          <a:xfrm>
            <a:off x="201366" y="1237524"/>
            <a:ext cx="11685833" cy="5456800"/>
          </a:xfrm>
        </p:spPr>
        <p:txBody>
          <a:bodyPr>
            <a:normAutofit/>
          </a:bodyPr>
          <a:lstStyle/>
          <a:p>
            <a:r>
              <a:rPr lang="ro-RO" b="1" dirty="0"/>
              <a:t>Mormânt comun de război redescoperit în Cimitirul Ortodox din satul STÂNA</a:t>
            </a:r>
            <a:endParaRPr lang="en-US" b="1" dirty="0"/>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B6FDB6EA-D246-4FB9-2FFB-6014C04392D8}"/>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6E2DC95C-6A01-ED5C-8985-56F7D0E44885}"/>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873EA2A6-B88D-3D89-60E2-97671DDA6A3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6452" y="1729213"/>
            <a:ext cx="7598262" cy="5032523"/>
          </a:xfrm>
          <a:prstGeom prst="rect">
            <a:avLst/>
          </a:prstGeom>
          <a:noFill/>
          <a:ln>
            <a:noFill/>
          </a:ln>
        </p:spPr>
      </p:pic>
    </p:spTree>
    <p:extLst>
      <p:ext uri="{BB962C8B-B14F-4D97-AF65-F5344CB8AC3E}">
        <p14:creationId xmlns:p14="http://schemas.microsoft.com/office/powerpoint/2010/main" val="195101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14536-4791-C2B5-6890-C59100C113CA}"/>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08673746-4757-B1A6-3E2B-F5D120D223DF}"/>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DDF3A7B-9E37-F138-AE76-8FCCBC1ECD7D}"/>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9E9DACF6-AC58-F0DB-AC09-06D0EC7C62A1}"/>
                </a:ext>
              </a:extLst>
            </p:cNvPr>
            <p:cNvPicPr>
              <a:picLocks noChangeAspect="1" noChangeArrowheads="1"/>
            </p:cNvPicPr>
            <p:nvPr/>
          </p:nvPicPr>
          <p:blipFill>
            <a:blip r:embed="rId3"/>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44CD44C4-5B98-5C68-0498-A19E7DE43335}"/>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41C18D4-FBB8-90C1-248C-39DBD57222D8}"/>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F8903D9A-3F4F-E34F-FF0B-0DAF3E467117}"/>
                </a:ext>
              </a:extLst>
            </p:cNvPr>
            <p:cNvPicPr>
              <a:picLocks noChangeAspect="1" noChangeArrowheads="1"/>
            </p:cNvPicPr>
            <p:nvPr/>
          </p:nvPicPr>
          <p:blipFill>
            <a:blip r:embed="rId4"/>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EF5DF74-C43F-325D-BBAC-BDDFEBAF4A62}"/>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05740AC8-B9EF-8BD5-9FE9-D9E3C23C5E5F}"/>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4B72879B-EA73-0BD8-22A8-E13AB696D551}"/>
                </a:ext>
              </a:extLst>
            </p:cNvPr>
            <p:cNvPicPr>
              <a:picLocks noChangeAspect="1" noChangeArrowheads="1"/>
            </p:cNvPicPr>
            <p:nvPr/>
          </p:nvPicPr>
          <p:blipFill>
            <a:blip r:embed="rId5"/>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951B045E-E8E7-F59D-20CB-BCC42321D8D9}"/>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11422012-5554-6401-C57D-8C3F29D491BA}"/>
              </a:ext>
            </a:extLst>
          </p:cNvPr>
          <p:cNvSpPr>
            <a:spLocks noGrp="1"/>
          </p:cNvSpPr>
          <p:nvPr>
            <p:ph type="subTitle" idx="1"/>
          </p:nvPr>
        </p:nvSpPr>
        <p:spPr>
          <a:xfrm>
            <a:off x="201366" y="1237524"/>
            <a:ext cx="11685833" cy="5456800"/>
          </a:xfrm>
        </p:spPr>
        <p:txBody>
          <a:bodyPr>
            <a:normAutofit/>
          </a:bodyPr>
          <a:lstStyle/>
          <a:p>
            <a:r>
              <a:rPr lang="pt-BR" b="1" dirty="0"/>
              <a:t>Mormânt individual de război SUPURU DE JOS</a:t>
            </a:r>
            <a:r>
              <a:rPr lang="ro-RO" b="1" dirty="0"/>
              <a:t>-redescoperit și refăcut</a:t>
            </a:r>
            <a:endParaRPr lang="en-US" b="1" dirty="0"/>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ABA5DDD6-74CB-A6C1-CF2A-B1A3C542119A}"/>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DEEF72F5-B478-A0FD-98BF-851D4B1C19B8}"/>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0332D0CA-BDE4-1A0A-0427-BA24B0C562C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21100" y="1679847"/>
            <a:ext cx="4953000" cy="5281232"/>
          </a:xfrm>
          <a:prstGeom prst="rect">
            <a:avLst/>
          </a:prstGeom>
          <a:noFill/>
          <a:ln>
            <a:noFill/>
          </a:ln>
        </p:spPr>
      </p:pic>
    </p:spTree>
    <p:extLst>
      <p:ext uri="{BB962C8B-B14F-4D97-AF65-F5344CB8AC3E}">
        <p14:creationId xmlns:p14="http://schemas.microsoft.com/office/powerpoint/2010/main" val="157163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F5DF2-8770-1496-723F-8EFBEB32C4DF}"/>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A301A10C-C7D9-5F08-4D3F-69B4C0B4299E}"/>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4001FC83-8ED9-FF08-D2A4-F3ADCC745C44}"/>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9A963E35-9227-B65D-A270-EC749CD2E526}"/>
                </a:ext>
              </a:extLst>
            </p:cNvPr>
            <p:cNvPicPr>
              <a:picLocks noChangeAspect="1" noChangeArrowheads="1"/>
            </p:cNvPicPr>
            <p:nvPr/>
          </p:nvPicPr>
          <p:blipFill>
            <a:blip r:embed="rId3"/>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EA25150B-5468-7E0D-4E44-6E73196708A4}"/>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EEA8D745-9E65-4B21-6F91-163D67C9806C}"/>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EAAA7965-474E-0185-57D7-E8250CB0EFC0}"/>
                </a:ext>
              </a:extLst>
            </p:cNvPr>
            <p:cNvPicPr>
              <a:picLocks noChangeAspect="1" noChangeArrowheads="1"/>
            </p:cNvPicPr>
            <p:nvPr/>
          </p:nvPicPr>
          <p:blipFill>
            <a:blip r:embed="rId4"/>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67B2F23C-D963-E700-923B-F129F7D2FFE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A43FAE53-D5F7-230D-0739-4A978D6D2548}"/>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832D26B0-A7BD-2938-5044-5351A8B95A4A}"/>
                </a:ext>
              </a:extLst>
            </p:cNvPr>
            <p:cNvPicPr>
              <a:picLocks noChangeAspect="1" noChangeArrowheads="1"/>
            </p:cNvPicPr>
            <p:nvPr/>
          </p:nvPicPr>
          <p:blipFill>
            <a:blip r:embed="rId5"/>
            <a:srcRect/>
            <a:stretch>
              <a:fillRect/>
            </a:stretch>
          </p:blipFill>
          <p:spPr bwMode="auto">
            <a:xfrm>
              <a:off x="13964" y="490"/>
              <a:ext cx="1700" cy="1712"/>
            </a:xfrm>
            <a:prstGeom prst="rect">
              <a:avLst/>
            </a:prstGeom>
            <a:noFill/>
          </p:spPr>
        </p:pic>
      </p:grpSp>
      <p:sp>
        <p:nvSpPr>
          <p:cNvPr id="2" name="Titlu 1">
            <a:extLst>
              <a:ext uri="{FF2B5EF4-FFF2-40B4-BE49-F238E27FC236}">
                <a16:creationId xmlns:a16="http://schemas.microsoft.com/office/drawing/2014/main" id="{1D4FC218-03EC-DFF8-E4DC-C3365E78FF4D}"/>
              </a:ext>
            </a:extLst>
          </p:cNvPr>
          <p:cNvSpPr>
            <a:spLocks noGrp="1"/>
          </p:cNvSpPr>
          <p:nvPr>
            <p:ph type="ctrTitle"/>
          </p:nvPr>
        </p:nvSpPr>
        <p:spPr>
          <a:xfrm>
            <a:off x="1016001" y="324016"/>
            <a:ext cx="10316308" cy="118816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015DA417-6B3A-8D70-05CB-A7A06A050C28}"/>
              </a:ext>
            </a:extLst>
          </p:cNvPr>
          <p:cNvSpPr>
            <a:spLocks noGrp="1"/>
          </p:cNvSpPr>
          <p:nvPr>
            <p:ph type="subTitle" idx="1"/>
          </p:nvPr>
        </p:nvSpPr>
        <p:spPr>
          <a:xfrm>
            <a:off x="201366" y="1237524"/>
            <a:ext cx="11685833" cy="5456800"/>
          </a:xfrm>
        </p:spPr>
        <p:txBody>
          <a:bodyPr>
            <a:normAutofit/>
          </a:bodyPr>
          <a:lstStyle/>
          <a:p>
            <a:r>
              <a:rPr lang="pt-BR" b="1" dirty="0"/>
              <a:t>Mormânt comun de război RACOVA, comuna Supur</a:t>
            </a:r>
            <a:r>
              <a:rPr lang="ro-RO" b="1" dirty="0"/>
              <a:t>-redescoperit și refăcut</a:t>
            </a:r>
            <a:endParaRPr lang="en-US" b="1" dirty="0"/>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7A553DB5-6F7B-13A9-A674-35C8803FFCC4}"/>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138C44C2-AD53-2276-1E93-E8AC511FF7F9}"/>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0A913C91-AD8F-592E-E00D-A0CA3AA4910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67155" y="1754215"/>
            <a:ext cx="7683432" cy="5088506"/>
          </a:xfrm>
          <a:prstGeom prst="rect">
            <a:avLst/>
          </a:prstGeom>
          <a:noFill/>
          <a:ln>
            <a:noFill/>
          </a:ln>
        </p:spPr>
      </p:pic>
    </p:spTree>
    <p:extLst>
      <p:ext uri="{BB962C8B-B14F-4D97-AF65-F5344CB8AC3E}">
        <p14:creationId xmlns:p14="http://schemas.microsoft.com/office/powerpoint/2010/main" val="4019508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F305C-DDCA-3205-9338-CE4D59547790}"/>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65C244D6-CD07-77FA-961A-D261C18D0814}"/>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834C9DE5-5B1C-AE67-4FF0-E95B4CC547AD}"/>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455650BF-073C-51C2-CABD-D3DF547DD62C}"/>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2E72ABCB-9CC3-2848-C25E-AD1A0548CC34}"/>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C3937521-5372-734F-B2CB-2D4FF88DAC0F}"/>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3480451D-30EE-808C-DFDE-C5ED3F5A2F9B}"/>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E8C60B67-B860-0C71-6B3B-77EC5CD3FC8B}"/>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E7CCDC59-84C8-5F52-82AD-E60D36F8303C}"/>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83C2D3D7-C91E-EA67-314F-CCE25CB2043F}"/>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70E06CF5-6E76-E019-EA25-A912AC8B17B3}"/>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F584865A-06FD-B8D1-69F8-921E8A55FF5C}"/>
              </a:ext>
            </a:extLst>
          </p:cNvPr>
          <p:cNvSpPr>
            <a:spLocks noGrp="1"/>
          </p:cNvSpPr>
          <p:nvPr>
            <p:ph type="subTitle" idx="1"/>
          </p:nvPr>
        </p:nvSpPr>
        <p:spPr>
          <a:xfrm>
            <a:off x="201366" y="1237524"/>
            <a:ext cx="11685833" cy="5456800"/>
          </a:xfrm>
        </p:spPr>
        <p:txBody>
          <a:bodyPr>
            <a:normAutofit/>
          </a:bodyPr>
          <a:lstStyle/>
          <a:p>
            <a:endParaRPr lang="ro-RO" dirty="0"/>
          </a:p>
          <a:p>
            <a:pPr>
              <a:lnSpc>
                <a:spcPct val="150000"/>
              </a:lnSpc>
            </a:pPr>
            <a:endParaRPr lang="ro-RO" b="1" dirty="0">
              <a:latin typeface="Arial" panose="020B0604020202020204" pitchFamily="34" charset="0"/>
              <a:cs typeface="Arial" panose="020B0604020202020204" pitchFamily="34" charset="0"/>
            </a:endParaRPr>
          </a:p>
          <a:p>
            <a:pPr>
              <a:lnSpc>
                <a:spcPct val="150000"/>
              </a:lnSpc>
            </a:pPr>
            <a:endParaRPr lang="ro-RO" b="1" dirty="0">
              <a:latin typeface="Arial" panose="020B0604020202020204" pitchFamily="34" charset="0"/>
              <a:cs typeface="Arial" panose="020B0604020202020204" pitchFamily="34" charset="0"/>
            </a:endParaRPr>
          </a:p>
          <a:p>
            <a:pPr>
              <a:lnSpc>
                <a:spcPct val="150000"/>
              </a:lnSpc>
            </a:pPr>
            <a:r>
              <a:rPr lang="ro-RO" b="1" dirty="0">
                <a:latin typeface="Arial" panose="020B0604020202020204" pitchFamily="34" charset="0"/>
                <a:cs typeface="Arial" panose="020B0604020202020204" pitchFamily="34" charset="0"/>
              </a:rPr>
              <a:t>Imagini comparative ale mormintelor de război reabilitate pe parcurul derulării Programului Comemorarea Eroilor Neamului în Județul Satu Mare</a:t>
            </a:r>
          </a:p>
          <a:p>
            <a:pPr>
              <a:lnSpc>
                <a:spcPct val="150000"/>
              </a:lnSpc>
            </a:pPr>
            <a:r>
              <a:rPr lang="ro-RO" b="1" dirty="0">
                <a:latin typeface="Arial" panose="020B0604020202020204" pitchFamily="34" charset="0"/>
                <a:cs typeface="Arial" panose="020B0604020202020204" pitchFamily="34" charset="0"/>
              </a:rPr>
              <a:t>2021-2025</a:t>
            </a:r>
          </a:p>
          <a:p>
            <a:pPr>
              <a:lnSpc>
                <a:spcPct val="150000"/>
              </a:lnSpc>
            </a:pPr>
            <a:endParaRPr lang="ro-RO"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32B32753-399E-AF8E-A12A-2E87629DDC3B}"/>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F8C8E0F1-7100-ED25-8CAA-FCD13BC26670}"/>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143346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Mormânt comun de război sat Lelei comuna Hodod 2023</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15" name="Picture 14">
            <a:extLst>
              <a:ext uri="{FF2B5EF4-FFF2-40B4-BE49-F238E27FC236}">
                <a16:creationId xmlns:a16="http://schemas.microsoft.com/office/drawing/2014/main" id="{3A901151-062B-40FF-AF29-2CE2FD4CDF7A}"/>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89582" y="1664136"/>
            <a:ext cx="4322721" cy="5097698"/>
          </a:xfrm>
          <a:prstGeom prst="rect">
            <a:avLst/>
          </a:prstGeom>
          <a:noFill/>
          <a:ln>
            <a:noFill/>
          </a:ln>
        </p:spPr>
      </p:pic>
    </p:spTree>
    <p:extLst>
      <p:ext uri="{BB962C8B-B14F-4D97-AF65-F5344CB8AC3E}">
        <p14:creationId xmlns:p14="http://schemas.microsoft.com/office/powerpoint/2010/main" val="3160259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Monument funerar sat Lelei comuna Hodod 2024</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15" name="Picture 14">
            <a:extLst>
              <a:ext uri="{FF2B5EF4-FFF2-40B4-BE49-F238E27FC236}">
                <a16:creationId xmlns:a16="http://schemas.microsoft.com/office/drawing/2014/main" id="{C1A1239D-A185-495C-AF3A-3598B8980DF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90485" y="1695775"/>
            <a:ext cx="7960102" cy="4861078"/>
          </a:xfrm>
          <a:prstGeom prst="rect">
            <a:avLst/>
          </a:prstGeom>
          <a:noFill/>
          <a:ln>
            <a:noFill/>
          </a:ln>
        </p:spPr>
      </p:pic>
    </p:spTree>
    <p:extLst>
      <p:ext uri="{BB962C8B-B14F-4D97-AF65-F5344CB8AC3E}">
        <p14:creationId xmlns:p14="http://schemas.microsoft.com/office/powerpoint/2010/main" val="28824757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t>MORMÂNT COMUN DE RĂZBOI CEHAL 2021 ”La crucea lui Irimie”</a:t>
            </a:r>
            <a:endParaRPr lang="en-US" dirty="0"/>
          </a:p>
          <a:p>
            <a:pPr algn="just"/>
            <a:endParaRPr lang="en-US"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10FBF51B-C676-D089-D169-400A51AE6D7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90243" y="1855529"/>
            <a:ext cx="6121400" cy="4591050"/>
          </a:xfrm>
          <a:prstGeom prst="rect">
            <a:avLst/>
          </a:prstGeom>
          <a:noFill/>
          <a:ln>
            <a:noFill/>
          </a:ln>
        </p:spPr>
      </p:pic>
    </p:spTree>
    <p:extLst>
      <p:ext uri="{BB962C8B-B14F-4D97-AF65-F5344CB8AC3E}">
        <p14:creationId xmlns:p14="http://schemas.microsoft.com/office/powerpoint/2010/main" val="3176469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t>MORMÂNT COMUN DE RĂZBOI CEHAL 2022</a:t>
            </a:r>
            <a:endParaRPr lang="en-US" dirty="0"/>
          </a:p>
          <a:p>
            <a:r>
              <a:rPr lang="ro-RO" b="1" dirty="0"/>
              <a:t>”La crucea lui Irimie”</a:t>
            </a:r>
            <a:endParaRPr lang="en-US" dirty="0"/>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A7DDE71A-286A-8460-A31A-70D6D774B52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22431" y="1706871"/>
            <a:ext cx="7726293" cy="5151129"/>
          </a:xfrm>
          <a:prstGeom prst="rect">
            <a:avLst/>
          </a:prstGeom>
          <a:noFill/>
          <a:ln>
            <a:noFill/>
          </a:ln>
        </p:spPr>
      </p:pic>
    </p:spTree>
    <p:extLst>
      <p:ext uri="{BB962C8B-B14F-4D97-AF65-F5344CB8AC3E}">
        <p14:creationId xmlns:p14="http://schemas.microsoft.com/office/powerpoint/2010/main" val="1096232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t>MORMÂNT  COMUN DE RĂZBOI BORLEȘTI 2021</a:t>
            </a:r>
            <a:endParaRPr lang="en-US" dirty="0"/>
          </a:p>
          <a:p>
            <a:pPr algn="just"/>
            <a:endParaRPr lang="en-US" sz="1867" dirty="0">
              <a:solidFill>
                <a:srgbClr val="003366"/>
              </a:solidFill>
            </a:endParaRPr>
          </a:p>
        </p:txBody>
      </p:sp>
      <p:sp>
        <p:nvSpPr>
          <p:cNvPr id="2059" name="Rectangle 11"/>
          <p:cNvSpPr>
            <a:spLocks noChangeArrowheads="1"/>
          </p:cNvSpPr>
          <p:nvPr/>
        </p:nvSpPr>
        <p:spPr bwMode="auto">
          <a:xfrm>
            <a:off x="383458" y="-372864"/>
            <a:ext cx="8745598"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FEF8F65A-E02A-E5A2-D21B-1FE61D6FCCD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29579" y="1710355"/>
            <a:ext cx="7518266" cy="5012437"/>
          </a:xfrm>
          <a:prstGeom prst="rect">
            <a:avLst/>
          </a:prstGeom>
          <a:noFill/>
          <a:ln>
            <a:noFill/>
          </a:ln>
        </p:spPr>
      </p:pic>
    </p:spTree>
    <p:extLst>
      <p:ext uri="{BB962C8B-B14F-4D97-AF65-F5344CB8AC3E}">
        <p14:creationId xmlns:p14="http://schemas.microsoft.com/office/powerpoint/2010/main" val="344538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D6309-08F7-F726-19A6-FFE242EFCF83}"/>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0A42EBA-8E94-124E-D9B2-AD96D5067AD4}"/>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DD19508B-B621-0689-A7C2-8D4006D59960}"/>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F6A4BDD7-480D-A481-50A3-0D0FC898C4CE}"/>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B0A7D339-C97D-F956-B7CF-ECC540E66538}"/>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A2386414-2375-A775-0A83-0227A0C6DA00}"/>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2511AE68-7693-4520-DCE7-F39DB087E9D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F9414DA3-2484-6160-7085-2D96F05A78C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4E62B8A9-222A-3BF6-98FA-AD45A296063B}"/>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C7050152-B18B-5584-2340-5FDFB0825853}"/>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5F18712F-B710-1673-88B6-5DC41E8B6EAB}"/>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6EF3A0D3-AFF9-45F0-F893-A35388D0B6F9}"/>
              </a:ext>
            </a:extLst>
          </p:cNvPr>
          <p:cNvSpPr>
            <a:spLocks noGrp="1"/>
          </p:cNvSpPr>
          <p:nvPr>
            <p:ph type="subTitle" idx="1"/>
          </p:nvPr>
        </p:nvSpPr>
        <p:spPr>
          <a:xfrm>
            <a:off x="201366" y="1237524"/>
            <a:ext cx="11685833" cy="5456800"/>
          </a:xfrm>
        </p:spPr>
        <p:txBody>
          <a:bodyPr>
            <a:normAutofit/>
          </a:bodyPr>
          <a:lstStyle/>
          <a:p>
            <a:r>
              <a:rPr lang="ro-RO" b="1" dirty="0"/>
              <a:t>MORMÂNT  COMUN DE RĂZBOI BORLEȘTI 2024</a:t>
            </a:r>
            <a:endParaRPr lang="en-US" dirty="0"/>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023E0174-619F-4472-BB47-B0C5F3B4F1E5}"/>
              </a:ext>
            </a:extLst>
          </p:cNvPr>
          <p:cNvSpPr>
            <a:spLocks noChangeArrowheads="1"/>
          </p:cNvSpPr>
          <p:nvPr/>
        </p:nvSpPr>
        <p:spPr bwMode="auto">
          <a:xfrm>
            <a:off x="383458" y="-372864"/>
            <a:ext cx="8745598"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9B280DDD-3E9A-FB67-5C30-E0AD0CF08FF1}"/>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7" name="Picture 6">
            <a:extLst>
              <a:ext uri="{FF2B5EF4-FFF2-40B4-BE49-F238E27FC236}">
                <a16:creationId xmlns:a16="http://schemas.microsoft.com/office/drawing/2014/main" id="{2C9FD54B-ECD3-AE3E-3C04-5E47794E05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1476" y="1621196"/>
            <a:ext cx="7897110" cy="5230554"/>
          </a:xfrm>
          <a:prstGeom prst="rect">
            <a:avLst/>
          </a:prstGeom>
        </p:spPr>
      </p:pic>
    </p:spTree>
    <p:extLst>
      <p:ext uri="{BB962C8B-B14F-4D97-AF65-F5344CB8AC3E}">
        <p14:creationId xmlns:p14="http://schemas.microsoft.com/office/powerpoint/2010/main" val="9863726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E1228-3EF1-A5F8-82F1-E2782F6E9459}"/>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D28FEED-EA87-1FA1-E588-68C4787A5F12}"/>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C4359EE-541D-ED9B-EDAA-4B5C88EE0C97}"/>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0DEBB5AB-57A8-950F-4BC5-443E225755C0}"/>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C71A666A-8EC7-FB7A-B515-DBF4144EB334}"/>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AC7DA44-3BCD-F14B-06E1-88B16EB0741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45AA3DA-A607-24F7-C620-78A636D6F975}"/>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3E6E675-7F02-7F7D-73A6-442F45386260}"/>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1D1ADB78-0B34-88A9-F8AB-36940EE747D1}"/>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7ADCE0FA-5868-CB26-2357-5FFA28E2208B}"/>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A9016806-4517-17C9-8D06-DE730062CC74}"/>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96A21EAF-B828-675B-8BAB-CCED15BB6A87}"/>
              </a:ext>
            </a:extLst>
          </p:cNvPr>
          <p:cNvSpPr>
            <a:spLocks noGrp="1"/>
          </p:cNvSpPr>
          <p:nvPr>
            <p:ph type="subTitle" idx="1"/>
          </p:nvPr>
        </p:nvSpPr>
        <p:spPr>
          <a:xfrm>
            <a:off x="201366" y="1237524"/>
            <a:ext cx="11685833" cy="5456800"/>
          </a:xfrm>
        </p:spPr>
        <p:txBody>
          <a:bodyPr>
            <a:normAutofit/>
          </a:bodyPr>
          <a:lstStyle/>
          <a:p>
            <a:r>
              <a:rPr lang="ro-RO" b="1" dirty="0"/>
              <a:t>MORMÂNT INDIVIDUAL DE RĂZBOI SAT CUȚA, COMUNA SOCOND  2021</a:t>
            </a:r>
            <a:endParaRPr lang="en-US" dirty="0"/>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CF6818FA-F04F-0CE9-BFA1-CE95BBEE0BDA}"/>
              </a:ext>
            </a:extLst>
          </p:cNvPr>
          <p:cNvSpPr>
            <a:spLocks noChangeArrowheads="1"/>
          </p:cNvSpPr>
          <p:nvPr/>
        </p:nvSpPr>
        <p:spPr bwMode="auto">
          <a:xfrm>
            <a:off x="383458" y="-372864"/>
            <a:ext cx="8745598"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00DDCC3C-D2CB-9C84-C613-2557D7693BEA}"/>
              </a:ext>
            </a:extLst>
          </p:cNvPr>
          <p:cNvSpPr>
            <a:spLocks noChangeArrowheads="1"/>
          </p:cNvSpPr>
          <p:nvPr/>
        </p:nvSpPr>
        <p:spPr bwMode="auto">
          <a:xfrm>
            <a:off x="4059765" y="750720"/>
            <a:ext cx="1133159" cy="658914"/>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p:txBody>
      </p:sp>
      <p:pic>
        <p:nvPicPr>
          <p:cNvPr id="6" name="Picture 5">
            <a:extLst>
              <a:ext uri="{FF2B5EF4-FFF2-40B4-BE49-F238E27FC236}">
                <a16:creationId xmlns:a16="http://schemas.microsoft.com/office/drawing/2014/main" id="{A7756FEE-86E7-4EB1-7F6E-1759C0E914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0328" y="1651672"/>
            <a:ext cx="6799154" cy="5099366"/>
          </a:xfrm>
          <a:prstGeom prst="rect">
            <a:avLst/>
          </a:prstGeom>
        </p:spPr>
      </p:pic>
    </p:spTree>
    <p:extLst>
      <p:ext uri="{BB962C8B-B14F-4D97-AF65-F5344CB8AC3E}">
        <p14:creationId xmlns:p14="http://schemas.microsoft.com/office/powerpoint/2010/main" val="2696138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3FDE6-DE9B-6977-DADD-14C1088FDE7A}"/>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7355AE13-72FB-E2BB-2577-7C0CC17BE3EE}"/>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4CC778B-1C62-FE32-170C-4649F090B6EA}"/>
              </a:ext>
            </a:extLst>
          </p:cNvPr>
          <p:cNvSpPr>
            <a:spLocks noGrp="1"/>
          </p:cNvSpPr>
          <p:nvPr>
            <p:ph type="subTitle" idx="1"/>
          </p:nvPr>
        </p:nvSpPr>
        <p:spPr>
          <a:xfrm>
            <a:off x="201366" y="1237524"/>
            <a:ext cx="11685833" cy="5456800"/>
          </a:xfrm>
        </p:spPr>
        <p:txBody>
          <a:bodyPr>
            <a:normAutofit/>
          </a:bodyPr>
          <a:lstStyle/>
          <a:p>
            <a:r>
              <a:rPr lang="ro-RO" b="1" dirty="0"/>
              <a:t>MORMÂNT INDIVIDUAL DE RĂZBOI SAT CUȚA, COMUNA SOCOND  2024</a:t>
            </a:r>
            <a:endParaRPr lang="en-US" dirty="0"/>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B1B2ECF0-C3B9-6641-52F6-D326A8C9478E}"/>
              </a:ext>
            </a:extLst>
          </p:cNvPr>
          <p:cNvSpPr>
            <a:spLocks noChangeArrowheads="1"/>
          </p:cNvSpPr>
          <p:nvPr/>
        </p:nvSpPr>
        <p:spPr bwMode="auto">
          <a:xfrm>
            <a:off x="383458" y="-372864"/>
            <a:ext cx="8745598"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96452D11-BB04-1186-98C8-245CD1B13660}"/>
              </a:ext>
            </a:extLst>
          </p:cNvPr>
          <p:cNvSpPr>
            <a:spLocks noChangeArrowheads="1"/>
          </p:cNvSpPr>
          <p:nvPr/>
        </p:nvSpPr>
        <p:spPr bwMode="auto">
          <a:xfrm>
            <a:off x="4059765" y="750720"/>
            <a:ext cx="1133159" cy="658914"/>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p:txBody>
      </p:sp>
      <p:pic>
        <p:nvPicPr>
          <p:cNvPr id="7" name="Picture 6">
            <a:extLst>
              <a:ext uri="{FF2B5EF4-FFF2-40B4-BE49-F238E27FC236}">
                <a16:creationId xmlns:a16="http://schemas.microsoft.com/office/drawing/2014/main" id="{F2CDE511-ACAD-94DD-33A3-71FFC4B0B9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1086" y="1640166"/>
            <a:ext cx="7746137" cy="5054158"/>
          </a:xfrm>
          <a:prstGeom prst="rect">
            <a:avLst/>
          </a:prstGeom>
        </p:spPr>
      </p:pic>
    </p:spTree>
    <p:extLst>
      <p:ext uri="{BB962C8B-B14F-4D97-AF65-F5344CB8AC3E}">
        <p14:creationId xmlns:p14="http://schemas.microsoft.com/office/powerpoint/2010/main" val="2257779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7CA2E-337F-C16A-6751-27787DD216A0}"/>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DF21A83A-D8EB-83C7-E4BC-6B7C538099CD}"/>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683317D0-1966-45E6-4FFA-EB2D060CE117}"/>
              </a:ext>
            </a:extLst>
          </p:cNvPr>
          <p:cNvSpPr>
            <a:spLocks noGrp="1"/>
          </p:cNvSpPr>
          <p:nvPr>
            <p:ph type="subTitle" idx="1"/>
          </p:nvPr>
        </p:nvSpPr>
        <p:spPr>
          <a:xfrm>
            <a:off x="201366" y="1237524"/>
            <a:ext cx="11685833" cy="5456800"/>
          </a:xfrm>
        </p:spPr>
        <p:txBody>
          <a:bodyPr>
            <a:normAutofit/>
          </a:bodyPr>
          <a:lstStyle/>
          <a:p>
            <a:r>
              <a:rPr lang="ro-RO" b="1" dirty="0"/>
              <a:t>MORMÂNT COMUN DE RĂZBOI SAT MOIȘENI, COMUNA CERTEZE  2022</a:t>
            </a:r>
            <a:endParaRPr lang="en-US" dirty="0"/>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5E469585-B05D-35E8-7B77-ADB7BF2C54CD}"/>
              </a:ext>
            </a:extLst>
          </p:cNvPr>
          <p:cNvSpPr>
            <a:spLocks noChangeArrowheads="1"/>
          </p:cNvSpPr>
          <p:nvPr/>
        </p:nvSpPr>
        <p:spPr bwMode="auto">
          <a:xfrm>
            <a:off x="383458" y="-372864"/>
            <a:ext cx="8745598"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17C13926-D233-C1AC-4981-86B7662FC961}"/>
              </a:ext>
            </a:extLst>
          </p:cNvPr>
          <p:cNvSpPr>
            <a:spLocks noChangeArrowheads="1"/>
          </p:cNvSpPr>
          <p:nvPr/>
        </p:nvSpPr>
        <p:spPr bwMode="auto">
          <a:xfrm>
            <a:off x="4059765" y="750720"/>
            <a:ext cx="1133159" cy="658914"/>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p:txBody>
      </p:sp>
      <p:pic>
        <p:nvPicPr>
          <p:cNvPr id="4" name="Picture 3">
            <a:extLst>
              <a:ext uri="{FF2B5EF4-FFF2-40B4-BE49-F238E27FC236}">
                <a16:creationId xmlns:a16="http://schemas.microsoft.com/office/drawing/2014/main" id="{5E5C75EC-5234-FBE8-F234-04ECF2D68FD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906104" y="1661918"/>
            <a:ext cx="6276355" cy="4872066"/>
          </a:xfrm>
          <a:prstGeom prst="rect">
            <a:avLst/>
          </a:prstGeom>
          <a:noFill/>
          <a:ln>
            <a:noFill/>
          </a:ln>
        </p:spPr>
      </p:pic>
    </p:spTree>
    <p:extLst>
      <p:ext uri="{BB962C8B-B14F-4D97-AF65-F5344CB8AC3E}">
        <p14:creationId xmlns:p14="http://schemas.microsoft.com/office/powerpoint/2010/main" val="16063243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r>
              <a:rPr lang="ro-RO" b="1" dirty="0">
                <a:latin typeface="Arial" panose="020B0604020202020204" pitchFamily="34" charset="0"/>
                <a:cs typeface="Arial" panose="020B0604020202020204" pitchFamily="34" charset="0"/>
              </a:rPr>
              <a:t>2024</a:t>
            </a:r>
            <a:endParaRPr lang="en-US" b="1" dirty="0">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F3327F58-E432-54E8-9FE6-B6A62EE70D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54658" y="1805361"/>
            <a:ext cx="7114824" cy="4710792"/>
          </a:xfrm>
          <a:prstGeom prst="rect">
            <a:avLst/>
          </a:prstGeom>
        </p:spPr>
      </p:pic>
      <p:sp>
        <p:nvSpPr>
          <p:cNvPr id="8" name="TextBox 7">
            <a:extLst>
              <a:ext uri="{FF2B5EF4-FFF2-40B4-BE49-F238E27FC236}">
                <a16:creationId xmlns:a16="http://schemas.microsoft.com/office/drawing/2014/main" id="{E2DB2FEB-7F50-95AB-B0C0-501E86CEF7E2}"/>
              </a:ext>
            </a:extLst>
          </p:cNvPr>
          <p:cNvSpPr txBox="1"/>
          <p:nvPr/>
        </p:nvSpPr>
        <p:spPr>
          <a:xfrm>
            <a:off x="1193800" y="1156980"/>
            <a:ext cx="9174573" cy="461665"/>
          </a:xfrm>
          <a:prstGeom prst="rect">
            <a:avLst/>
          </a:prstGeom>
          <a:noFill/>
        </p:spPr>
        <p:txBody>
          <a:bodyPr wrap="square">
            <a:spAutoFit/>
          </a:bodyPr>
          <a:lstStyle/>
          <a:p>
            <a:r>
              <a:rPr lang="ro-RO" sz="2400" b="1" dirty="0"/>
              <a:t>MORMÂNT COMUN DE RĂZBOI SAT MOIȘENI, COMUNA CERTEZE  2025</a:t>
            </a:r>
            <a:endParaRPr lang="en-US" sz="2400" dirty="0"/>
          </a:p>
        </p:txBody>
      </p:sp>
    </p:spTree>
    <p:extLst>
      <p:ext uri="{BB962C8B-B14F-4D97-AF65-F5344CB8AC3E}">
        <p14:creationId xmlns:p14="http://schemas.microsoft.com/office/powerpoint/2010/main" val="569728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lvl="0" algn="just">
              <a:lnSpc>
                <a:spcPct val="150000"/>
              </a:lnSpc>
              <a:spcAft>
                <a:spcPts val="1000"/>
              </a:spcAft>
            </a:pPr>
            <a:endParaRPr lang="ro-RO" sz="2600" dirty="0">
              <a:effectLst/>
              <a:latin typeface="Arial" panose="020B0604020202020204" pitchFamily="34" charset="0"/>
              <a:ea typeface="Times New Roman" panose="02020603050405020304" pitchFamily="18" charset="0"/>
              <a:cs typeface="Arial" panose="020B0604020202020204" pitchFamily="34" charset="0"/>
            </a:endParaRPr>
          </a:p>
          <a:p>
            <a:pPr lvl="0" algn="just">
              <a:lnSpc>
                <a:spcPct val="150000"/>
              </a:lnSpc>
              <a:spcAft>
                <a:spcPts val="1000"/>
              </a:spcAft>
            </a:pPr>
            <a:r>
              <a:rPr lang="ro-RO" sz="2600" dirty="0">
                <a:effectLst/>
                <a:latin typeface="Arial" panose="020B0604020202020204" pitchFamily="34" charset="0"/>
                <a:ea typeface="Times New Roman" panose="02020603050405020304" pitchFamily="18" charset="0"/>
                <a:cs typeface="Arial" panose="020B0604020202020204" pitchFamily="34" charset="0"/>
              </a:rPr>
              <a:t>Mormântul comun de război de la Hodod, inaugurat în 29 mai 1931, a fost clasat, prin Ordinul Ministrului Culturii nr.2695/15.04.2024, ca monument istoric categoria a IV-a-monumente memoriale și funerare, grupa valorică A, cu denumirea </a:t>
            </a:r>
            <a:r>
              <a:rPr lang="ro-RO" sz="2600" i="1" dirty="0">
                <a:effectLst/>
                <a:latin typeface="Arial" panose="020B0604020202020204" pitchFamily="34" charset="0"/>
                <a:ea typeface="Times New Roman" panose="02020603050405020304" pitchFamily="18" charset="0"/>
                <a:cs typeface="Arial" panose="020B0604020202020204" pitchFamily="34" charset="0"/>
              </a:rPr>
              <a:t>” </a:t>
            </a:r>
            <a:r>
              <a:rPr lang="ro-RO" sz="2600" b="1" i="1" dirty="0">
                <a:effectLst/>
                <a:latin typeface="Arial" panose="020B0604020202020204" pitchFamily="34" charset="0"/>
                <a:ea typeface="Times New Roman" panose="02020603050405020304" pitchFamily="18" charset="0"/>
                <a:cs typeface="Arial" panose="020B0604020202020204" pitchFamily="34" charset="0"/>
              </a:rPr>
              <a:t>Mausoleul eroilor români căzuți în luptele de la Hodod din 1919</a:t>
            </a:r>
            <a:r>
              <a:rPr lang="ro-RO" sz="2600" i="1" dirty="0">
                <a:effectLst/>
                <a:latin typeface="Arial" panose="020B0604020202020204" pitchFamily="34" charset="0"/>
                <a:ea typeface="Times New Roman" panose="02020603050405020304" pitchFamily="18" charset="0"/>
                <a:cs typeface="Arial" panose="020B0604020202020204" pitchFamily="34" charset="0"/>
              </a:rPr>
              <a:t>”</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1571062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AFF8B-B9A9-5A06-8AD0-272E3CB4BD57}"/>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F8E2D3E5-D270-61C1-DC56-0C75713D249E}"/>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C29A9E9D-BCB1-B134-DDBF-C74F2F838567}"/>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E8995B5B-392C-5A4E-9D00-962FA04AA435}"/>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77109DB9-D27E-B547-77C5-E5D1AC82F9D5}"/>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C44ED7EA-58AC-F124-6CED-59AA6F1D22DD}"/>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F37BBFF9-342F-C792-B592-67C52211F7E4}"/>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680FFEB-3621-E7B4-9112-ADB32D9F160D}"/>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6B281239-BACF-9B9E-F09F-A955E1A2853E}"/>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A1AB3DB0-D319-45D7-62F4-88FE27BFDB2A}"/>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A7D2496A-8D1A-8198-2DFC-4A7882CD295E}"/>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1810C256-B0EB-C22F-2A1C-6FD0453C2786}"/>
              </a:ext>
            </a:extLst>
          </p:cNvPr>
          <p:cNvSpPr>
            <a:spLocks noGrp="1"/>
          </p:cNvSpPr>
          <p:nvPr>
            <p:ph type="subTitle" idx="1"/>
          </p:nvPr>
        </p:nvSpPr>
        <p:spPr>
          <a:xfrm>
            <a:off x="201366" y="1237524"/>
            <a:ext cx="11685833" cy="5456800"/>
          </a:xfrm>
        </p:spPr>
        <p:txBody>
          <a:bodyPr>
            <a:normAutofit/>
          </a:bodyPr>
          <a:lstStyle/>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ro-RO" sz="1867" dirty="0">
              <a:solidFill>
                <a:srgbClr val="003366"/>
              </a:solidFill>
            </a:endParaRPr>
          </a:p>
          <a:p>
            <a:pPr algn="r"/>
            <a:endParaRPr lang="en-US" b="1" dirty="0">
              <a:latin typeface="Arial" panose="020B0604020202020204" pitchFamily="34" charset="0"/>
              <a:cs typeface="Arial" panose="020B0604020202020204" pitchFamily="34" charset="0"/>
            </a:endParaRPr>
          </a:p>
        </p:txBody>
      </p:sp>
      <p:sp>
        <p:nvSpPr>
          <p:cNvPr id="2059" name="Rectangle 11">
            <a:extLst>
              <a:ext uri="{FF2B5EF4-FFF2-40B4-BE49-F238E27FC236}">
                <a16:creationId xmlns:a16="http://schemas.microsoft.com/office/drawing/2014/main" id="{4E228C33-B45C-9D2E-4595-BBB195B77DF0}"/>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7BE7F3F3-67FB-73A5-760B-055D8D1E97B5}"/>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
        <p:nvSpPr>
          <p:cNvPr id="8" name="TextBox 7">
            <a:extLst>
              <a:ext uri="{FF2B5EF4-FFF2-40B4-BE49-F238E27FC236}">
                <a16:creationId xmlns:a16="http://schemas.microsoft.com/office/drawing/2014/main" id="{0910F8F9-12EE-4B58-7484-C67877BC5C95}"/>
              </a:ext>
            </a:extLst>
          </p:cNvPr>
          <p:cNvSpPr txBox="1"/>
          <p:nvPr/>
        </p:nvSpPr>
        <p:spPr>
          <a:xfrm>
            <a:off x="1193800" y="1156980"/>
            <a:ext cx="9174573" cy="461665"/>
          </a:xfrm>
          <a:prstGeom prst="rect">
            <a:avLst/>
          </a:prstGeom>
          <a:noFill/>
        </p:spPr>
        <p:txBody>
          <a:bodyPr wrap="square">
            <a:spAutoFit/>
          </a:bodyPr>
          <a:lstStyle/>
          <a:p>
            <a:pPr algn="ctr"/>
            <a:r>
              <a:rPr lang="ro-RO" sz="2400" b="1" dirty="0"/>
              <a:t>” Mausoleul eroilor români căzuți în luptele de la Hodod din 1919”</a:t>
            </a:r>
            <a:endParaRPr lang="en-US" sz="2400" b="1" dirty="0"/>
          </a:p>
        </p:txBody>
      </p:sp>
      <p:pic>
        <p:nvPicPr>
          <p:cNvPr id="7" name="Picture 6">
            <a:extLst>
              <a:ext uri="{FF2B5EF4-FFF2-40B4-BE49-F238E27FC236}">
                <a16:creationId xmlns:a16="http://schemas.microsoft.com/office/drawing/2014/main" id="{224FD7CF-56F2-B5B6-F75B-75FFD806B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6532" y="1594300"/>
            <a:ext cx="7652959" cy="5098784"/>
          </a:xfrm>
          <a:prstGeom prst="rect">
            <a:avLst/>
          </a:prstGeom>
        </p:spPr>
      </p:pic>
    </p:spTree>
    <p:extLst>
      <p:ext uri="{BB962C8B-B14F-4D97-AF65-F5344CB8AC3E}">
        <p14:creationId xmlns:p14="http://schemas.microsoft.com/office/powerpoint/2010/main" val="8272329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marL="1885950" indent="-1443990" algn="just">
              <a:lnSpc>
                <a:spcPct val="150000"/>
              </a:lnSpc>
            </a:pPr>
            <a:r>
              <a:rPr lang="ro-RO" b="1" dirty="0">
                <a:effectLst/>
                <a:latin typeface="Arial" panose="020B0604020202020204" pitchFamily="34" charset="0"/>
                <a:ea typeface="Times New Roman" panose="02020603050405020304" pitchFamily="18" charset="0"/>
                <a:cs typeface="Arial" panose="020B0604020202020204" pitchFamily="34" charset="0"/>
              </a:rPr>
              <a:t>Obiectivul nr.2</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marL="1885950" indent="-1443990" algn="just">
              <a:lnSpc>
                <a:spcPct val="150000"/>
              </a:lnSpc>
              <a:spcAft>
                <a:spcPts val="1000"/>
              </a:spcAft>
            </a:pPr>
            <a:r>
              <a:rPr lang="ro-RO" b="1" u="sng" dirty="0">
                <a:effectLst/>
                <a:latin typeface="Arial" panose="020B0604020202020204" pitchFamily="34" charset="0"/>
                <a:ea typeface="Times New Roman" panose="02020603050405020304" pitchFamily="18" charset="0"/>
                <a:cs typeface="Arial" panose="020B0604020202020204" pitchFamily="34" charset="0"/>
              </a:rPr>
              <a:t>Cultivarea datoriei civice și patriotice și în rândul tinerei generații:</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u="sng" dirty="0">
                <a:latin typeface="Arial" panose="020B0604020202020204" pitchFamily="34" charset="0"/>
                <a:cs typeface="Arial" panose="020B0604020202020204" pitchFamily="34" charset="0"/>
              </a:rPr>
              <a:t>Protocolul</a:t>
            </a:r>
            <a:r>
              <a:rPr lang="ro-RO" dirty="0">
                <a:latin typeface="Arial" panose="020B0604020202020204" pitchFamily="34" charset="0"/>
                <a:cs typeface="Arial" panose="020B0604020202020204" pitchFamily="34" charset="0"/>
              </a:rPr>
              <a:t> încheiat între Inspectoratul Școlar Județean Satu Mare și Asociațiile de rezerviști militari a produs în continuare efecte cu privire la implicarea tinerei generații în activitățile Programului. Astfel, la activitățile organizate,au participat elevi de la 22 de unități de învățământ, preșcolar și școlar, care au prezentat programe artistice cultural patriotice, tot mai diversificate și atractive. </a:t>
            </a:r>
            <a:endParaRPr lang="en-US"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De remarcat că la unele reprezentații, am cunoscut tineri soliști care ne-au încântat cu vocea lor, ori prin abilitatea cu care au cântat la diverse instrumente muzicale, cu un plus pentru trompetistul care a cântat ”Silenzio” la Moftinu Mic. ...</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3579749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”Silenzio” la trompetă MOFTINU MIC</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BFD6E7EA-4E8A-CD6D-4EB4-C95B126BAD9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5305" y="1787304"/>
            <a:ext cx="7603048" cy="5032440"/>
          </a:xfrm>
          <a:prstGeom prst="rect">
            <a:avLst/>
          </a:prstGeom>
          <a:noFill/>
          <a:ln>
            <a:noFill/>
          </a:ln>
        </p:spPr>
      </p:pic>
    </p:spTree>
    <p:extLst>
      <p:ext uri="{BB962C8B-B14F-4D97-AF65-F5344CB8AC3E}">
        <p14:creationId xmlns:p14="http://schemas.microsoft.com/office/powerpoint/2010/main" val="29789092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A937C-B4C5-7611-F308-ADB2B0B7F032}"/>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817DB21B-FB38-A5A6-0461-028E97788473}"/>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8CD1A7C-69F0-8337-75CB-D9F128B60A6D}"/>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6C677443-8821-5E2D-9A44-154AE5021B25}"/>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53EB5F8D-68E1-A1E1-46E6-3C4595ACEADA}"/>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EE7C67AB-5824-5BD4-2B82-79A768C63E60}"/>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D7B91802-3319-F4CD-5AC7-2BF976F6B08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E719B6C-01A4-21F7-5485-B9F13F32C30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5C08B00D-F80C-0558-6C29-AD2E7845BD45}"/>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2F191AFB-DAF3-3CCD-D9F9-50ED56BFD33C}"/>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FC9E3900-79EF-F547-5C59-7273890EA280}"/>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E2104BC8-5041-2063-8DAC-787135BF1212}"/>
              </a:ext>
            </a:extLst>
          </p:cNvPr>
          <p:cNvSpPr>
            <a:spLocks noGrp="1"/>
          </p:cNvSpPr>
          <p:nvPr>
            <p:ph type="subTitle" idx="1"/>
          </p:nvPr>
        </p:nvSpPr>
        <p:spPr>
          <a:xfrm>
            <a:off x="201366" y="1237524"/>
            <a:ext cx="11685833" cy="5456800"/>
          </a:xfrm>
        </p:spPr>
        <p:txBody>
          <a:bodyPr>
            <a:normAutofit/>
          </a:bodyPr>
          <a:lstStyle/>
          <a:p>
            <a:pPr marL="1885950" indent="-1443990" algn="just">
              <a:lnSpc>
                <a:spcPct val="150000"/>
              </a:lnSpc>
            </a:pPr>
            <a:r>
              <a:rPr lang="ro-RO" b="1" dirty="0">
                <a:effectLst/>
                <a:latin typeface="Arial" panose="020B0604020202020204" pitchFamily="34" charset="0"/>
                <a:ea typeface="Times New Roman" panose="02020603050405020304" pitchFamily="18" charset="0"/>
                <a:cs typeface="Arial" panose="020B0604020202020204" pitchFamily="34" charset="0"/>
              </a:rPr>
              <a:t>Obiectivul nr.2</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pPr>
            <a:endParaRPr lang="ro-RO" dirty="0">
              <a:latin typeface="Arial" panose="020B0604020202020204" pitchFamily="34" charset="0"/>
              <a:cs typeface="Arial" panose="020B0604020202020204" pitchFamily="34" charset="0"/>
            </a:endParaRPr>
          </a:p>
          <a:p>
            <a:pPr algn="just">
              <a:lnSpc>
                <a:spcPct val="150000"/>
              </a:lnSpc>
            </a:pPr>
            <a:r>
              <a:rPr lang="ro-RO" dirty="0">
                <a:latin typeface="Arial" panose="020B0604020202020204" pitchFamily="34" charset="0"/>
                <a:cs typeface="Arial" panose="020B0604020202020204" pitchFamily="34" charset="0"/>
              </a:rPr>
              <a:t>S-au evidențiat în mod deosebit prin participare și calitatea programului artistic, elevi și profesori de la școlile gimnaziale, preoți și localnici, din localitățile:</a:t>
            </a:r>
            <a:endParaRPr lang="en-US" dirty="0">
              <a:latin typeface="Arial" panose="020B0604020202020204" pitchFamily="34" charset="0"/>
              <a:cs typeface="Arial" panose="020B0604020202020204" pitchFamily="34" charset="0"/>
            </a:endParaRPr>
          </a:p>
          <a:p>
            <a:pPr algn="just">
              <a:lnSpc>
                <a:spcPct val="150000"/>
              </a:lnSpc>
            </a:pPr>
            <a:r>
              <a:rPr lang="ro-RO" dirty="0">
                <a:latin typeface="Arial" panose="020B0604020202020204" pitchFamily="34" charset="0"/>
                <a:cs typeface="Arial" panose="020B0604020202020204" pitchFamily="34" charset="0"/>
              </a:rPr>
              <a:t>ARDUD, BABȚA,BELTIUG, BOTIZ, CIUMEȘTI, MOFTINU MIC, POMI, TĂȘNAD, SUPURU DE JOS, SANISLĂU, SOCOND, TEREBEȘTI, URZICENI ȘI VIILE SATU MARE.</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B8751B27-D76C-1DBE-F06F-0D98AB0B8EB8}"/>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89FD6245-6649-2691-802D-17EB2AB5653A}"/>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29689253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F0D1A-CD61-CB29-1EC8-70F2E8DB873B}"/>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624F0263-00F9-FF3B-752D-7904A8DF6B92}"/>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DAB975B0-26E1-2C86-F18D-5BC6BF35B9B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88F4018A-C306-7851-698E-313F368930DF}"/>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440BB5F5-3C4D-0A8B-4274-AD24AD35B29D}"/>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5D1105B-F906-A621-3974-F4C66D424053}"/>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44B90BB3-CF36-AB90-8795-B505BFF806A9}"/>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9DF03973-5815-27EA-7F94-0DF50D4D9883}"/>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854B18F1-B28D-BC53-DC97-39B37F1F71E6}"/>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593291E-93AF-B2A4-9B20-0795628D5469}"/>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73926E96-FA05-A9DC-C1F3-7F794324E59A}"/>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B0AB537D-86DC-930E-972E-CEF0C8AE28C2}"/>
              </a:ext>
            </a:extLst>
          </p:cNvPr>
          <p:cNvSpPr>
            <a:spLocks noGrp="1"/>
          </p:cNvSpPr>
          <p:nvPr>
            <p:ph type="subTitle" idx="1"/>
          </p:nvPr>
        </p:nvSpPr>
        <p:spPr>
          <a:xfrm>
            <a:off x="201366" y="1237524"/>
            <a:ext cx="11685833" cy="5456800"/>
          </a:xfrm>
        </p:spPr>
        <p:txBody>
          <a:bodyPr>
            <a:normAutofit/>
          </a:bodyPr>
          <a:lstStyle/>
          <a:p>
            <a:r>
              <a:rPr lang="fr-FR" b="1" dirty="0" err="1">
                <a:latin typeface="Arial" panose="020B0604020202020204" pitchFamily="34" charset="0"/>
                <a:cs typeface="Arial" panose="020B0604020202020204" pitchFamily="34" charset="0"/>
              </a:rPr>
              <a:t>Elevii</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Liceului</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Tehnologic</a:t>
            </a:r>
            <a:r>
              <a:rPr lang="fr-FR" b="1" dirty="0">
                <a:latin typeface="Arial" panose="020B0604020202020204" pitchFamily="34" charset="0"/>
                <a:cs typeface="Arial" panose="020B0604020202020204" pitchFamily="34" charset="0"/>
              </a:rPr>
              <a:t> din </a:t>
            </a:r>
            <a:r>
              <a:rPr lang="fr-FR" b="1" dirty="0" err="1">
                <a:latin typeface="Arial" panose="020B0604020202020204" pitchFamily="34" charset="0"/>
                <a:cs typeface="Arial" panose="020B0604020202020204" pitchFamily="34" charset="0"/>
              </a:rPr>
              <a:t>Ardud</a:t>
            </a:r>
            <a:endParaRPr lang="en-US" b="1" dirty="0">
              <a:latin typeface="Arial" panose="020B0604020202020204" pitchFamily="34" charset="0"/>
              <a:cs typeface="Arial" panose="020B0604020202020204" pitchFamily="34" charset="0"/>
            </a:endParaRPr>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5BBC10C4-8127-C0F3-0B9D-3412DE52BBE8}"/>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312B5996-36F2-24BB-720C-C1ECB0E31948}"/>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BA0675BD-FC84-EC0C-C7E3-EB04A4B2F28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948" y="1847658"/>
            <a:ext cx="6103536" cy="3941120"/>
          </a:xfrm>
          <a:prstGeom prst="rect">
            <a:avLst/>
          </a:prstGeom>
          <a:noFill/>
          <a:ln>
            <a:noFill/>
          </a:ln>
        </p:spPr>
      </p:pic>
      <p:pic>
        <p:nvPicPr>
          <p:cNvPr id="7" name="Picture 6">
            <a:extLst>
              <a:ext uri="{FF2B5EF4-FFF2-40B4-BE49-F238E27FC236}">
                <a16:creationId xmlns:a16="http://schemas.microsoft.com/office/drawing/2014/main" id="{869F6E7D-5FAE-5AC6-8A21-272799A44C9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21863" y="1850080"/>
            <a:ext cx="5764454" cy="3941120"/>
          </a:xfrm>
          <a:prstGeom prst="rect">
            <a:avLst/>
          </a:prstGeom>
          <a:noFill/>
          <a:ln>
            <a:noFill/>
          </a:ln>
        </p:spPr>
      </p:pic>
    </p:spTree>
    <p:extLst>
      <p:ext uri="{BB962C8B-B14F-4D97-AF65-F5344CB8AC3E}">
        <p14:creationId xmlns:p14="http://schemas.microsoft.com/office/powerpoint/2010/main" val="3929147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9B6C-6D7F-0F0C-437E-D493D3CCCE61}"/>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EF8F5725-7AF0-1189-CC5B-450A5BE91F60}"/>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733216CD-B41C-3D15-D645-7AA0BCC167B0}"/>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DC8ADEF1-9B98-9A36-8A40-6ADAD408AF16}"/>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488F6DE0-4C84-53D7-C5CC-70171353422C}"/>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6D583A5-0221-475A-C157-5C258DAA4F6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816754F5-F452-CB0E-9675-42BC9E59346F}"/>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D027703F-6B8B-BF1C-7F50-542C116EA701}"/>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376F2BCE-C078-0761-0F2A-9909C07920B0}"/>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036D67C0-C92F-50C9-4DAE-18A4A357B4DF}"/>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00D9E4FA-AD00-7488-6ACA-7BE70E8BD52A}"/>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EB9C90BB-AFF8-6F1D-9AFA-082B40A8102C}"/>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Elevi ai Școlii Gimnaziale din Babța</a:t>
            </a:r>
            <a:endParaRPr lang="en-US" b="1" dirty="0">
              <a:latin typeface="Arial" panose="020B0604020202020204" pitchFamily="34" charset="0"/>
              <a:cs typeface="Arial" panose="020B0604020202020204" pitchFamily="34" charset="0"/>
            </a:endParaRPr>
          </a:p>
          <a:p>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A315C7E5-1DFF-ED70-265F-47046C16E857}"/>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CBDDEFB7-3130-550B-25E4-8F137C54D276}"/>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8" name="Picture 7">
            <a:extLst>
              <a:ext uri="{FF2B5EF4-FFF2-40B4-BE49-F238E27FC236}">
                <a16:creationId xmlns:a16="http://schemas.microsoft.com/office/drawing/2014/main" id="{7E7E1164-17D8-76C1-4316-396AF8D45B7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66844" y="1666332"/>
            <a:ext cx="7858863" cy="5205036"/>
          </a:xfrm>
          <a:prstGeom prst="rect">
            <a:avLst/>
          </a:prstGeom>
          <a:noFill/>
          <a:ln>
            <a:noFill/>
          </a:ln>
        </p:spPr>
      </p:pic>
    </p:spTree>
    <p:extLst>
      <p:ext uri="{BB962C8B-B14F-4D97-AF65-F5344CB8AC3E}">
        <p14:creationId xmlns:p14="http://schemas.microsoft.com/office/powerpoint/2010/main" val="37983604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Elevi ai Școlii Gimnaziale ”Viorel Sălăgean” din Beltiug</a:t>
            </a:r>
            <a:endParaRPr lang="en-US" b="1" dirty="0">
              <a:latin typeface="Arial" panose="020B0604020202020204" pitchFamily="34" charset="0"/>
              <a:cs typeface="Arial" panose="020B0604020202020204" pitchFamily="34" charset="0"/>
            </a:endParaRPr>
          </a:p>
          <a:p>
            <a:pPr algn="just"/>
            <a:endParaRPr lang="en-US" sz="1867" b="1"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7" name="Picture 6">
            <a:extLst>
              <a:ext uri="{FF2B5EF4-FFF2-40B4-BE49-F238E27FC236}">
                <a16:creationId xmlns:a16="http://schemas.microsoft.com/office/drawing/2014/main" id="{3B552F5D-CDB0-2A61-A111-FF18872A429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21324" y="1640163"/>
            <a:ext cx="7689811" cy="5130361"/>
          </a:xfrm>
          <a:prstGeom prst="rect">
            <a:avLst/>
          </a:prstGeom>
          <a:noFill/>
          <a:ln>
            <a:noFill/>
          </a:ln>
        </p:spPr>
      </p:pic>
    </p:spTree>
    <p:extLst>
      <p:ext uri="{BB962C8B-B14F-4D97-AF65-F5344CB8AC3E}">
        <p14:creationId xmlns:p14="http://schemas.microsoft.com/office/powerpoint/2010/main" val="1687291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ai Școlii Gimnaziale din Botiz</a:t>
            </a:r>
          </a:p>
          <a:p>
            <a:endParaRPr lang="en-US" sz="1867" b="1"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47374DF4-D7B9-0A7A-431C-65C4A90304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82520" y="1669267"/>
            <a:ext cx="7825383" cy="5178048"/>
          </a:xfrm>
          <a:prstGeom prst="rect">
            <a:avLst/>
          </a:prstGeom>
          <a:noFill/>
          <a:ln>
            <a:noFill/>
          </a:ln>
        </p:spPr>
      </p:pic>
    </p:spTree>
    <p:extLst>
      <p:ext uri="{BB962C8B-B14F-4D97-AF65-F5344CB8AC3E}">
        <p14:creationId xmlns:p14="http://schemas.microsoft.com/office/powerpoint/2010/main" val="1572109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de la Școala Gimnazială CIUMEȘTI</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8018970E-6E82-2BDA-3BDF-F318D5904FB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7463" y="1679847"/>
            <a:ext cx="7610931" cy="5036145"/>
          </a:xfrm>
          <a:prstGeom prst="rect">
            <a:avLst/>
          </a:prstGeom>
          <a:noFill/>
          <a:ln>
            <a:noFill/>
          </a:ln>
        </p:spPr>
      </p:pic>
    </p:spTree>
    <p:extLst>
      <p:ext uri="{BB962C8B-B14F-4D97-AF65-F5344CB8AC3E}">
        <p14:creationId xmlns:p14="http://schemas.microsoft.com/office/powerpoint/2010/main" val="1939761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Școala Gimnazială Mihai Viteazul din MOFTINU MIC</a:t>
            </a:r>
          </a:p>
          <a:p>
            <a:pPr algn="just"/>
            <a:endParaRPr lang="en-US" sz="1867" dirty="0">
              <a:solidFill>
                <a:srgbClr val="003366"/>
              </a:solidFill>
            </a:endParaRPr>
          </a:p>
        </p:txBody>
      </p:sp>
      <p:sp>
        <p:nvSpPr>
          <p:cNvPr id="2059" name="Rectangle 11"/>
          <p:cNvSpPr>
            <a:spLocks noChangeArrowheads="1"/>
          </p:cNvSpPr>
          <p:nvPr/>
        </p:nvSpPr>
        <p:spPr bwMode="auto">
          <a:xfrm>
            <a:off x="590667" y="-354700"/>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r>
              <a:rPr lang="ro-RO" sz="2400" dirty="0">
                <a:latin typeface="Arial" pitchFamily="34" charset="0"/>
                <a:cs typeface="Arial" pitchFamily="34" charset="0"/>
              </a:rPr>
              <a:t>    </a:t>
            </a: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813304A5-F3BD-7C73-8C63-9007809C599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71003" y="1751751"/>
            <a:ext cx="7759880" cy="5137017"/>
          </a:xfrm>
          <a:prstGeom prst="rect">
            <a:avLst/>
          </a:prstGeom>
          <a:noFill/>
          <a:ln>
            <a:noFill/>
          </a:ln>
        </p:spPr>
      </p:pic>
    </p:spTree>
    <p:extLst>
      <p:ext uri="{BB962C8B-B14F-4D97-AF65-F5344CB8AC3E}">
        <p14:creationId xmlns:p14="http://schemas.microsoft.com/office/powerpoint/2010/main" val="33553183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0F74-E3C2-E307-84C1-5312F0CD975A}"/>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673AD7DB-D18C-F640-7838-A3EE59D0E447}"/>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F67D7FF8-B992-8477-835A-B7548E8B711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BB1BF1A9-866A-1736-87D4-2E6E39313510}"/>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8BFFA9E1-7261-CB04-04BB-7FD46739E459}"/>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46FBC3F1-3F08-BBFF-6E41-B8DC12BE2E0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C3922ECE-BA58-BE25-F0F7-719C68A350F1}"/>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63B701E6-D682-31D2-1F86-50A1043E0A7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686E771D-55A8-CD54-1F43-FEED74D53B0E}"/>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CAD22935-4F83-440D-28CC-CAEA8AA944EA}"/>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AC85FC54-7C1D-9F13-A0D5-9890F4383F00}"/>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2F575B4C-6472-C68A-324F-462B8DB6A9E4}"/>
              </a:ext>
            </a:extLst>
          </p:cNvPr>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Moftinu Mic</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902E7979-8CE2-1F33-3BEC-D86BDFDC63CB}"/>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F1914F9E-ADB1-663E-52A2-136CF5B54224}"/>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7" name="Picture 6">
            <a:extLst>
              <a:ext uri="{FF2B5EF4-FFF2-40B4-BE49-F238E27FC236}">
                <a16:creationId xmlns:a16="http://schemas.microsoft.com/office/drawing/2014/main" id="{4AB8421D-9AD3-7391-AD08-E7E1860B99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4259" y="1694804"/>
            <a:ext cx="7746137" cy="5126974"/>
          </a:xfrm>
          <a:prstGeom prst="rect">
            <a:avLst/>
          </a:prstGeom>
        </p:spPr>
      </p:pic>
    </p:spTree>
    <p:extLst>
      <p:ext uri="{BB962C8B-B14F-4D97-AF65-F5344CB8AC3E}">
        <p14:creationId xmlns:p14="http://schemas.microsoft.com/office/powerpoint/2010/main" val="26601988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6A09E-3843-CEF6-F0AF-B6230F3E9FE8}"/>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5B3193D9-42E2-D1D4-1AA5-2A1600B8E5D6}"/>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04583C9-8034-49FC-9803-1A8F41CB4FA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AC1AD6FF-F272-E7C9-5DB1-97CB8D1CFADD}"/>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F53DEEF9-568F-D4D6-6AED-1E9C1F0A45EA}"/>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A64C58AD-BD56-4DD5-2E89-B69EC09C6D44}"/>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F9EBEFFB-E39E-D086-B5A7-7BB213402AF7}"/>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9F279337-34AE-9C4C-A597-C289A2C38D11}"/>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5A969750-A33D-F4FF-B857-53DC361898E2}"/>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7D014982-631F-B313-3A3A-166F0534A4A9}"/>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E5C39DFC-373A-4BC7-88DA-FB1EB6595279}"/>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55557FF4-385D-F3C9-722E-52AB2BE94FE5}"/>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cs typeface="Arial" panose="020B0604020202020204" pitchFamily="34" charset="0"/>
              </a:rPr>
              <a:t>Program artistic elevi Școala Gimnazială ”Gheorghe Marina” POMI</a:t>
            </a:r>
            <a:endParaRPr lang="en-US" b="1"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1B528F99-9074-4907-56CE-BB3FFEB771B3}"/>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711D9289-CFF5-09CE-D76D-6FEA41A5E359}"/>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CC1C5A14-4235-DAB0-5BC2-5EA3616BE48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5720" y="1657800"/>
            <a:ext cx="7899739" cy="5230389"/>
          </a:xfrm>
          <a:prstGeom prst="rect">
            <a:avLst/>
          </a:prstGeom>
          <a:noFill/>
          <a:ln>
            <a:noFill/>
          </a:ln>
        </p:spPr>
      </p:pic>
    </p:spTree>
    <p:extLst>
      <p:ext uri="{BB962C8B-B14F-4D97-AF65-F5344CB8AC3E}">
        <p14:creationId xmlns:p14="http://schemas.microsoft.com/office/powerpoint/2010/main" val="20405978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en-US" b="1" dirty="0">
                <a:latin typeface="Arial" panose="020B0604020202020204" pitchFamily="34" charset="0"/>
                <a:cs typeface="Arial" panose="020B0604020202020204" pitchFamily="34" charset="0"/>
              </a:rPr>
              <a:t>SĂRĂUAD</a:t>
            </a:r>
            <a:r>
              <a:rPr lang="ro-RO"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Ansamblul</a:t>
            </a:r>
            <a:r>
              <a:rPr lang="en-US" b="1" dirty="0">
                <a:latin typeface="Arial" panose="020B0604020202020204" pitchFamily="34" charset="0"/>
                <a:cs typeface="Arial" panose="020B0604020202020204" pitchFamily="34" charset="0"/>
              </a:rPr>
              <a:t> ” FLORI DE CODRU ” </a:t>
            </a:r>
            <a:r>
              <a:rPr lang="en-US" b="1" dirty="0" err="1">
                <a:latin typeface="Arial" panose="020B0604020202020204" pitchFamily="34" charset="0"/>
                <a:cs typeface="Arial" panose="020B0604020202020204" pitchFamily="34" charset="0"/>
              </a:rPr>
              <a:t>Tășnad</a:t>
            </a:r>
            <a:r>
              <a:rPr lang="en-US" b="1" dirty="0">
                <a:latin typeface="Arial" panose="020B0604020202020204" pitchFamily="34" charset="0"/>
                <a:cs typeface="Arial" panose="020B0604020202020204" pitchFamily="34" charset="0"/>
              </a:rPr>
              <a:t> </a:t>
            </a:r>
          </a:p>
          <a:p>
            <a:endParaRPr lang="ro-RO" b="1" dirty="0">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CF3F9538-0B0E-C5A7-AFF4-1554EF6E62F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3492" y="1628232"/>
            <a:ext cx="7003076" cy="5066092"/>
          </a:xfrm>
          <a:prstGeom prst="rect">
            <a:avLst/>
          </a:prstGeom>
          <a:noFill/>
          <a:ln>
            <a:noFill/>
          </a:ln>
        </p:spPr>
      </p:pic>
    </p:spTree>
    <p:extLst>
      <p:ext uri="{BB962C8B-B14F-4D97-AF65-F5344CB8AC3E}">
        <p14:creationId xmlns:p14="http://schemas.microsoft.com/office/powerpoint/2010/main" val="1978518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fr-FR" b="1" dirty="0" err="1">
                <a:effectLst/>
                <a:latin typeface="Arial" panose="020B0604020202020204" pitchFamily="34" charset="0"/>
                <a:ea typeface="Times New Roman" panose="02020603050405020304" pitchFamily="18" charset="0"/>
                <a:cs typeface="Arial" panose="020B0604020202020204" pitchFamily="34" charset="0"/>
              </a:rPr>
              <a:t>Elevi</a:t>
            </a:r>
            <a:r>
              <a:rPr lang="fr-FR" b="1" dirty="0">
                <a:effectLst/>
                <a:latin typeface="Arial" panose="020B0604020202020204" pitchFamily="34" charset="0"/>
                <a:ea typeface="Times New Roman" panose="02020603050405020304" pitchFamily="18" charset="0"/>
                <a:cs typeface="Arial" panose="020B0604020202020204" pitchFamily="34" charset="0"/>
              </a:rPr>
              <a:t> ai </a:t>
            </a:r>
            <a:r>
              <a:rPr lang="fr-FR" b="1" dirty="0" err="1">
                <a:effectLst/>
                <a:latin typeface="Arial" panose="020B0604020202020204" pitchFamily="34" charset="0"/>
                <a:ea typeface="Times New Roman" panose="02020603050405020304" pitchFamily="18" charset="0"/>
                <a:cs typeface="Arial" panose="020B0604020202020204" pitchFamily="34" charset="0"/>
              </a:rPr>
              <a:t>Școlii</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Gimnaziale</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din</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Supuru</a:t>
            </a:r>
            <a:r>
              <a:rPr lang="fr-FR" b="1" dirty="0">
                <a:effectLst/>
                <a:latin typeface="Arial" panose="020B0604020202020204" pitchFamily="34" charset="0"/>
                <a:ea typeface="Times New Roman" panose="02020603050405020304" pitchFamily="18" charset="0"/>
                <a:cs typeface="Arial" panose="020B0604020202020204" pitchFamily="34" charset="0"/>
              </a:rPr>
              <a:t> de Jos</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B1820737-7FBC-9FB0-E78A-9F9B0F1B4F1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21317" y="1656946"/>
            <a:ext cx="7739703" cy="5125973"/>
          </a:xfrm>
          <a:prstGeom prst="rect">
            <a:avLst/>
          </a:prstGeom>
          <a:noFill/>
          <a:ln>
            <a:noFill/>
          </a:ln>
        </p:spPr>
      </p:pic>
    </p:spTree>
    <p:extLst>
      <p:ext uri="{BB962C8B-B14F-4D97-AF65-F5344CB8AC3E}">
        <p14:creationId xmlns:p14="http://schemas.microsoft.com/office/powerpoint/2010/main" val="2704051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fr-FR" sz="1800" b="1" dirty="0" err="1">
                <a:effectLst/>
                <a:latin typeface="Tahoma" panose="020B0604030504040204" pitchFamily="34" charset="0"/>
                <a:ea typeface="Times New Roman" panose="02020603050405020304" pitchFamily="18" charset="0"/>
              </a:rPr>
              <a:t>Elevi</a:t>
            </a:r>
            <a:r>
              <a:rPr lang="fr-FR" sz="1800" b="1" dirty="0">
                <a:effectLst/>
                <a:latin typeface="Tahoma" panose="020B0604030504040204" pitchFamily="34" charset="0"/>
                <a:ea typeface="Times New Roman" panose="02020603050405020304" pitchFamily="18" charset="0"/>
              </a:rPr>
              <a:t> de la </a:t>
            </a:r>
            <a:r>
              <a:rPr lang="fr-FR" sz="1800" b="1" dirty="0" err="1">
                <a:effectLst/>
                <a:latin typeface="Tahoma" panose="020B0604030504040204" pitchFamily="34" charset="0"/>
                <a:ea typeface="Times New Roman" panose="02020603050405020304" pitchFamily="18" charset="0"/>
              </a:rPr>
              <a:t>Școala</a:t>
            </a:r>
            <a:r>
              <a:rPr lang="fr-FR" sz="1800" b="1" dirty="0">
                <a:effectLst/>
                <a:latin typeface="Tahoma" panose="020B0604030504040204" pitchFamily="34" charset="0"/>
                <a:ea typeface="Times New Roman" panose="02020603050405020304" pitchFamily="18" charset="0"/>
              </a:rPr>
              <a:t> ”Gheorghe </a:t>
            </a:r>
            <a:r>
              <a:rPr lang="fr-FR" sz="1800" b="1" dirty="0" err="1">
                <a:effectLst/>
                <a:latin typeface="Tahoma" panose="020B0604030504040204" pitchFamily="34" charset="0"/>
                <a:ea typeface="Times New Roman" panose="02020603050405020304" pitchFamily="18" charset="0"/>
              </a:rPr>
              <a:t>Bulgăr</a:t>
            </a:r>
            <a:r>
              <a:rPr lang="fr-FR" sz="1800" b="1" dirty="0">
                <a:effectLst/>
                <a:latin typeface="Tahoma" panose="020B0604030504040204" pitchFamily="34" charset="0"/>
                <a:ea typeface="Times New Roman" panose="02020603050405020304" pitchFamily="18" charset="0"/>
              </a:rPr>
              <a:t>” </a:t>
            </a:r>
            <a:r>
              <a:rPr lang="fr-FR" sz="1800" b="1" dirty="0" err="1">
                <a:effectLst/>
                <a:latin typeface="Tahoma" panose="020B0604030504040204" pitchFamily="34" charset="0"/>
                <a:ea typeface="Times New Roman" panose="02020603050405020304" pitchFamily="18" charset="0"/>
              </a:rPr>
              <a:t>din</a:t>
            </a:r>
            <a:r>
              <a:rPr lang="fr-FR" sz="1800" b="1" dirty="0">
                <a:effectLst/>
                <a:latin typeface="Tahoma" panose="020B0604030504040204" pitchFamily="34" charset="0"/>
                <a:ea typeface="Times New Roman" panose="02020603050405020304" pitchFamily="18" charset="0"/>
              </a:rPr>
              <a:t> SANISLĂU</a:t>
            </a:r>
            <a:endParaRPr lang="ro-RO" sz="1800" b="1" dirty="0">
              <a:effectLst/>
              <a:latin typeface="Times New Roman" panose="02020603050405020304" pitchFamily="18" charset="0"/>
              <a:ea typeface="Times New Roman" panose="02020603050405020304" pitchFamily="18"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9EEB66CA-B982-76AA-B925-EE2BE3699AD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185" y="1594300"/>
            <a:ext cx="7780054" cy="5186703"/>
          </a:xfrm>
          <a:prstGeom prst="rect">
            <a:avLst/>
          </a:prstGeom>
          <a:noFill/>
          <a:ln>
            <a:noFill/>
          </a:ln>
        </p:spPr>
      </p:pic>
    </p:spTree>
    <p:extLst>
      <p:ext uri="{BB962C8B-B14F-4D97-AF65-F5344CB8AC3E}">
        <p14:creationId xmlns:p14="http://schemas.microsoft.com/office/powerpoint/2010/main" val="25849081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a:t>
            </a:r>
            <a:r>
              <a:rPr lang="en-US" b="1" dirty="0">
                <a:effectLst/>
                <a:latin typeface="Arial" panose="020B0604020202020204" pitchFamily="34" charset="0"/>
                <a:ea typeface="Times New Roman" panose="02020603050405020304" pitchFamily="18" charset="0"/>
                <a:cs typeface="Arial" panose="020B0604020202020204" pitchFamily="34" charset="0"/>
              </a:rPr>
              <a:t>Sanislău</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B8988E65-EC04-977E-3C8C-CAF2A4583E0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1476" y="1712656"/>
            <a:ext cx="7600823" cy="5067215"/>
          </a:xfrm>
          <a:prstGeom prst="rect">
            <a:avLst/>
          </a:prstGeom>
          <a:noFill/>
          <a:ln>
            <a:noFill/>
          </a:ln>
        </p:spPr>
      </p:pic>
    </p:spTree>
    <p:extLst>
      <p:ext uri="{BB962C8B-B14F-4D97-AF65-F5344CB8AC3E}">
        <p14:creationId xmlns:p14="http://schemas.microsoft.com/office/powerpoint/2010/main" val="2998656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Elevi ai Școlii Gimnaziale din SOCOND</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D8D6DB96-28DA-7235-70F5-B1B9C6E2EBE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20732" y="1698403"/>
            <a:ext cx="7784547" cy="5153347"/>
          </a:xfrm>
          <a:prstGeom prst="rect">
            <a:avLst/>
          </a:prstGeom>
          <a:noFill/>
          <a:ln>
            <a:noFill/>
          </a:ln>
        </p:spPr>
      </p:pic>
    </p:spTree>
    <p:extLst>
      <p:ext uri="{BB962C8B-B14F-4D97-AF65-F5344CB8AC3E}">
        <p14:creationId xmlns:p14="http://schemas.microsoft.com/office/powerpoint/2010/main" val="15054598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fr-FR" b="1" dirty="0" err="1">
                <a:effectLst/>
                <a:latin typeface="Arial" panose="020B0604020202020204" pitchFamily="34" charset="0"/>
                <a:ea typeface="Times New Roman" panose="02020603050405020304" pitchFamily="18" charset="0"/>
                <a:cs typeface="Arial" panose="020B0604020202020204" pitchFamily="34" charset="0"/>
              </a:rPr>
              <a:t>Elevi</a:t>
            </a:r>
            <a:r>
              <a:rPr lang="fr-FR" b="1" dirty="0">
                <a:effectLst/>
                <a:latin typeface="Arial" panose="020B0604020202020204" pitchFamily="34" charset="0"/>
                <a:ea typeface="Times New Roman" panose="02020603050405020304" pitchFamily="18" charset="0"/>
                <a:cs typeface="Arial" panose="020B0604020202020204" pitchFamily="34" charset="0"/>
              </a:rPr>
              <a:t> ai </a:t>
            </a:r>
            <a:r>
              <a:rPr lang="fr-FR" b="1" dirty="0" err="1">
                <a:effectLst/>
                <a:latin typeface="Arial" panose="020B0604020202020204" pitchFamily="34" charset="0"/>
                <a:ea typeface="Times New Roman" panose="02020603050405020304" pitchFamily="18" charset="0"/>
                <a:cs typeface="Arial" panose="020B0604020202020204" pitchFamily="34" charset="0"/>
              </a:rPr>
              <a:t>Școlii</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Gimnaziale</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din</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Terebești</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88D7DE2E-17DA-27C0-DA03-296AAC46AC0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11406" y="1765930"/>
            <a:ext cx="7569187" cy="5008523"/>
          </a:xfrm>
          <a:prstGeom prst="rect">
            <a:avLst/>
          </a:prstGeom>
          <a:noFill/>
          <a:ln>
            <a:noFill/>
          </a:ln>
        </p:spPr>
      </p:pic>
    </p:spTree>
    <p:extLst>
      <p:ext uri="{BB962C8B-B14F-4D97-AF65-F5344CB8AC3E}">
        <p14:creationId xmlns:p14="http://schemas.microsoft.com/office/powerpoint/2010/main" val="29055705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en-US" b="1" dirty="0" err="1">
                <a:effectLst/>
                <a:latin typeface="Arial" panose="020B0604020202020204" pitchFamily="34" charset="0"/>
                <a:ea typeface="Times New Roman" panose="02020603050405020304" pitchFamily="18" charset="0"/>
                <a:cs typeface="Arial" panose="020B0604020202020204" pitchFamily="34" charset="0"/>
              </a:rPr>
              <a:t>Elevi</a:t>
            </a:r>
            <a:r>
              <a:rPr lang="en-US" b="1" dirty="0">
                <a:effectLst/>
                <a:latin typeface="Arial" panose="020B0604020202020204" pitchFamily="34" charset="0"/>
                <a:ea typeface="Times New Roman" panose="02020603050405020304" pitchFamily="18" charset="0"/>
                <a:cs typeface="Arial" panose="020B0604020202020204" pitchFamily="34" charset="0"/>
              </a:rPr>
              <a:t> ai </a:t>
            </a:r>
            <a:r>
              <a:rPr lang="en-US" b="1" dirty="0" err="1">
                <a:effectLst/>
                <a:latin typeface="Arial" panose="020B0604020202020204" pitchFamily="34" charset="0"/>
                <a:ea typeface="Times New Roman" panose="02020603050405020304" pitchFamily="18" charset="0"/>
                <a:cs typeface="Arial" panose="020B0604020202020204" pitchFamily="34" charset="0"/>
              </a:rPr>
              <a:t>Școlii</a:t>
            </a:r>
            <a:r>
              <a:rPr lang="en-US" b="1" dirty="0">
                <a:effectLst/>
                <a:latin typeface="Arial" panose="020B0604020202020204" pitchFamily="34" charset="0"/>
                <a:ea typeface="Times New Roman" panose="02020603050405020304" pitchFamily="18" charset="0"/>
                <a:cs typeface="Arial" panose="020B0604020202020204" pitchFamily="34" charset="0"/>
              </a:rPr>
              <a:t> </a:t>
            </a:r>
            <a:r>
              <a:rPr lang="en-US" b="1" dirty="0" err="1">
                <a:effectLst/>
                <a:latin typeface="Arial" panose="020B0604020202020204" pitchFamily="34" charset="0"/>
                <a:ea typeface="Times New Roman" panose="02020603050405020304" pitchFamily="18" charset="0"/>
                <a:cs typeface="Arial" panose="020B0604020202020204" pitchFamily="34" charset="0"/>
              </a:rPr>
              <a:t>Gimnaziale</a:t>
            </a:r>
            <a:r>
              <a:rPr lang="en-US" b="1" dirty="0">
                <a:effectLst/>
                <a:latin typeface="Arial" panose="020B0604020202020204" pitchFamily="34" charset="0"/>
                <a:ea typeface="Times New Roman" panose="02020603050405020304" pitchFamily="18" charset="0"/>
                <a:cs typeface="Arial" panose="020B0604020202020204" pitchFamily="34" charset="0"/>
              </a:rPr>
              <a:t> ” </a:t>
            </a:r>
            <a:r>
              <a:rPr lang="en-US" b="1" dirty="0" err="1">
                <a:effectLst/>
                <a:latin typeface="Arial" panose="020B0604020202020204" pitchFamily="34" charset="0"/>
                <a:ea typeface="Times New Roman" panose="02020603050405020304" pitchFamily="18" charset="0"/>
                <a:cs typeface="Arial" panose="020B0604020202020204" pitchFamily="34" charset="0"/>
              </a:rPr>
              <a:t>Tempfli</a:t>
            </a:r>
            <a:r>
              <a:rPr lang="en-US" b="1" dirty="0">
                <a:effectLst/>
                <a:latin typeface="Arial" panose="020B0604020202020204" pitchFamily="34" charset="0"/>
                <a:ea typeface="Times New Roman" panose="02020603050405020304" pitchFamily="18" charset="0"/>
                <a:cs typeface="Arial" panose="020B0604020202020204" pitchFamily="34" charset="0"/>
              </a:rPr>
              <a:t> </a:t>
            </a:r>
            <a:r>
              <a:rPr lang="en-US" b="1" dirty="0" err="1">
                <a:effectLst/>
                <a:latin typeface="Arial" panose="020B0604020202020204" pitchFamily="34" charset="0"/>
                <a:ea typeface="Times New Roman" panose="02020603050405020304" pitchFamily="18" charset="0"/>
                <a:cs typeface="Arial" panose="020B0604020202020204" pitchFamily="34" charset="0"/>
              </a:rPr>
              <a:t>Jozsef</a:t>
            </a:r>
            <a:r>
              <a:rPr lang="en-US" b="1" dirty="0">
                <a:effectLst/>
                <a:latin typeface="Arial" panose="020B0604020202020204" pitchFamily="34" charset="0"/>
                <a:ea typeface="Times New Roman" panose="02020603050405020304" pitchFamily="18" charset="0"/>
                <a:cs typeface="Arial" panose="020B0604020202020204" pitchFamily="34" charset="0"/>
              </a:rPr>
              <a:t> ” din URZICENI</a:t>
            </a:r>
            <a:endParaRPr lang="en-US" b="1"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D7ADAD7B-451F-FC30-9F7B-98A1E3D98B1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22518" y="1698232"/>
            <a:ext cx="7490810" cy="4958894"/>
          </a:xfrm>
          <a:prstGeom prst="rect">
            <a:avLst/>
          </a:prstGeom>
          <a:noFill/>
          <a:ln>
            <a:noFill/>
          </a:ln>
        </p:spPr>
      </p:pic>
    </p:spTree>
    <p:extLst>
      <p:ext uri="{BB962C8B-B14F-4D97-AF65-F5344CB8AC3E}">
        <p14:creationId xmlns:p14="http://schemas.microsoft.com/office/powerpoint/2010/main" val="7944657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CIONCHEȘTI-</a:t>
            </a:r>
            <a:r>
              <a:rPr lang="fr-FR" b="1" dirty="0" err="1">
                <a:effectLst/>
                <a:latin typeface="Arial" panose="020B0604020202020204" pitchFamily="34" charset="0"/>
                <a:ea typeface="Times New Roman" panose="02020603050405020304" pitchFamily="18" charset="0"/>
                <a:cs typeface="Arial" panose="020B0604020202020204" pitchFamily="34" charset="0"/>
              </a:rPr>
              <a:t>Elevi</a:t>
            </a:r>
            <a:r>
              <a:rPr lang="fr-FR" b="1" dirty="0">
                <a:effectLst/>
                <a:latin typeface="Arial" panose="020B0604020202020204" pitchFamily="34" charset="0"/>
                <a:ea typeface="Times New Roman" panose="02020603050405020304" pitchFamily="18" charset="0"/>
                <a:cs typeface="Arial" panose="020B0604020202020204" pitchFamily="34" charset="0"/>
              </a:rPr>
              <a:t> de la </a:t>
            </a:r>
            <a:r>
              <a:rPr lang="fr-FR" b="1" dirty="0" err="1">
                <a:effectLst/>
                <a:latin typeface="Arial" panose="020B0604020202020204" pitchFamily="34" charset="0"/>
                <a:ea typeface="Times New Roman" panose="02020603050405020304" pitchFamily="18" charset="0"/>
                <a:cs typeface="Arial" panose="020B0604020202020204" pitchFamily="34" charset="0"/>
              </a:rPr>
              <a:t>Școala</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Gimnazială</a:t>
            </a:r>
            <a:r>
              <a:rPr lang="fr-FR" b="1" dirty="0">
                <a:effectLst/>
                <a:latin typeface="Arial" panose="020B0604020202020204" pitchFamily="34" charset="0"/>
                <a:ea typeface="Times New Roman" panose="02020603050405020304" pitchFamily="18" charset="0"/>
                <a:cs typeface="Arial" panose="020B0604020202020204" pitchFamily="34" charset="0"/>
              </a:rPr>
              <a:t> din VIILE SATU MARE</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00008082-DB4F-A242-0975-775A83E138E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30581" y="1679847"/>
            <a:ext cx="7524804" cy="4979155"/>
          </a:xfrm>
          <a:prstGeom prst="rect">
            <a:avLst/>
          </a:prstGeom>
          <a:noFill/>
          <a:ln>
            <a:noFill/>
          </a:ln>
        </p:spPr>
      </p:pic>
    </p:spTree>
    <p:extLst>
      <p:ext uri="{BB962C8B-B14F-4D97-AF65-F5344CB8AC3E}">
        <p14:creationId xmlns:p14="http://schemas.microsoft.com/office/powerpoint/2010/main" val="2355205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676AF-CFFB-BD43-5348-13BB227F1295}"/>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CF341B8D-6D9A-D88A-0825-F7B4D8923408}"/>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C50AC7F-975D-D1F3-0EAF-BC530C9F391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02A89F71-8E9B-C2EB-371A-6C1A00A4EA44}"/>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E455EA6E-B890-7D9B-F1A9-A34372614CB0}"/>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86D25AC5-3556-A944-A93D-466AF9050862}"/>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0A7436F3-7CC5-0B2E-4A36-728A1380CA8E}"/>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4F50962F-1A1E-DE22-5B5A-6C85AC330BC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EA4BC529-7EDA-C648-EDD7-16CFDE676486}"/>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EB9FACF2-89E1-9BFF-5257-46F209F1D8EE}"/>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6713F127-0AF8-FC27-CA56-7E9F4003D31A}"/>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0D5424EF-00FC-95B0-98C7-EEE4AA2EFD42}"/>
              </a:ext>
            </a:extLst>
          </p:cNvPr>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GRUP PSALTIC TĂTĂREȘTI-</a:t>
            </a:r>
            <a:r>
              <a:rPr lang="fr-FR" b="1" dirty="0">
                <a:effectLst/>
                <a:latin typeface="Arial" panose="020B0604020202020204" pitchFamily="34" charset="0"/>
                <a:ea typeface="Times New Roman" panose="02020603050405020304" pitchFamily="18" charset="0"/>
                <a:cs typeface="Arial" panose="020B0604020202020204" pitchFamily="34" charset="0"/>
              </a:rPr>
              <a:t>VIILE SATU MARE</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35B29B1F-EA2E-418B-839F-1D3009D42CDF}"/>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926EF064-F15E-DE9F-4C5D-1726D2040B47}"/>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A2CE52F5-50DC-04CA-92BD-67D0AFF5458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26008" y="1631892"/>
            <a:ext cx="7784547" cy="5151027"/>
          </a:xfrm>
          <a:prstGeom prst="rect">
            <a:avLst/>
          </a:prstGeom>
          <a:noFill/>
          <a:ln>
            <a:noFill/>
          </a:ln>
        </p:spPr>
      </p:pic>
    </p:spTree>
    <p:extLst>
      <p:ext uri="{BB962C8B-B14F-4D97-AF65-F5344CB8AC3E}">
        <p14:creationId xmlns:p14="http://schemas.microsoft.com/office/powerpoint/2010/main" val="32838638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A281D-1126-C14F-A6EF-A9B07A8A11DC}"/>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F75E1206-1604-8274-E11D-D30E8B57C8FF}"/>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03D69C58-721B-F5B2-9CD0-6DBF559F9702}"/>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05713EB6-B78F-7D6F-2A11-A0850FC7779D}"/>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3B04BF80-C146-CF05-07EE-C9CD9D1E60F8}"/>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9C5DE46-B903-EE7C-787B-39A01E20D4EF}"/>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B4FFE002-F23B-614D-B217-BC41CD63ACE7}"/>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AD8616DF-7BBF-538D-98BB-69F43EC23DF2}"/>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A630D462-0B72-58BF-D91A-2C1E8B8FBD38}"/>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0DBCF59-2784-CF6E-0162-FAC98320A1C1}"/>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E8342027-BF9D-BCF3-C13D-FE13DF0ADBB8}"/>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BD5EEAD-7150-66A7-1D50-A97CBAC02EDE}"/>
              </a:ext>
            </a:extLst>
          </p:cNvPr>
          <p:cNvSpPr>
            <a:spLocks noGrp="1"/>
          </p:cNvSpPr>
          <p:nvPr>
            <p:ph type="subTitle" idx="1"/>
          </p:nvPr>
        </p:nvSpPr>
        <p:spPr>
          <a:xfrm>
            <a:off x="201366" y="1237524"/>
            <a:ext cx="11685833" cy="5456800"/>
          </a:xfrm>
        </p:spPr>
        <p:txBody>
          <a:bodyPr>
            <a:normAutofit/>
          </a:bodyPr>
          <a:lstStyle/>
          <a:p>
            <a:r>
              <a:rPr lang="ro-RO" b="1" dirty="0">
                <a:effectLst/>
                <a:latin typeface="Arial" panose="020B0604020202020204" pitchFamily="34" charset="0"/>
                <a:ea typeface="Times New Roman" panose="02020603050405020304" pitchFamily="18" charset="0"/>
                <a:cs typeface="Arial" panose="020B0604020202020204" pitchFamily="34" charset="0"/>
              </a:rPr>
              <a:t>RESPECT IMNULUI NAȚIONAL-ELEVI MĂDĂRAS, ARDUD</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A5B42B79-2E9D-5644-DC17-35E769C505C1}"/>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1B94A7E8-4C4A-6596-5138-09896B8AA3BB}"/>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6E3EFEFC-F375-C0B9-C579-E9D540AC2CC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37450" y="1664975"/>
            <a:ext cx="6596266" cy="5186633"/>
          </a:xfrm>
          <a:prstGeom prst="rect">
            <a:avLst/>
          </a:prstGeom>
          <a:noFill/>
          <a:ln>
            <a:noFill/>
          </a:ln>
        </p:spPr>
      </p:pic>
    </p:spTree>
    <p:extLst>
      <p:ext uri="{BB962C8B-B14F-4D97-AF65-F5344CB8AC3E}">
        <p14:creationId xmlns:p14="http://schemas.microsoft.com/office/powerpoint/2010/main" val="37075633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r>
              <a:rPr lang="en-US" sz="2000" dirty="0" err="1">
                <a:solidFill>
                  <a:srgbClr val="003366"/>
                </a:solidFill>
                <a:latin typeface="Arial" panose="020B0604020202020204" pitchFamily="34" charset="0"/>
                <a:cs typeface="Arial" panose="020B0604020202020204" pitchFamily="34" charset="0"/>
              </a:rPr>
              <a:t>Programele</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artistice</a:t>
            </a:r>
            <a:r>
              <a:rPr lang="en-US" sz="2000" dirty="0">
                <a:solidFill>
                  <a:srgbClr val="003366"/>
                </a:solidFill>
                <a:latin typeface="Arial" panose="020B0604020202020204" pitchFamily="34" charset="0"/>
                <a:cs typeface="Arial" panose="020B0604020202020204" pitchFamily="34" charset="0"/>
              </a:rPr>
              <a:t> au </a:t>
            </a:r>
            <a:r>
              <a:rPr lang="en-US" sz="2000" dirty="0" err="1">
                <a:solidFill>
                  <a:srgbClr val="003366"/>
                </a:solidFill>
                <a:latin typeface="Arial" panose="020B0604020202020204" pitchFamily="34" charset="0"/>
                <a:cs typeface="Arial" panose="020B0604020202020204" pitchFamily="34" charset="0"/>
              </a:rPr>
              <a:t>fost</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completate</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armonios</a:t>
            </a:r>
            <a:r>
              <a:rPr lang="en-US" sz="2000" dirty="0">
                <a:solidFill>
                  <a:srgbClr val="003366"/>
                </a:solidFill>
                <a:latin typeface="Arial" panose="020B0604020202020204" pitchFamily="34" charset="0"/>
                <a:cs typeface="Arial" panose="020B0604020202020204" pitchFamily="34" charset="0"/>
              </a:rPr>
              <a:t> ” de </a:t>
            </a:r>
            <a:r>
              <a:rPr lang="en-US" sz="2000" dirty="0" err="1">
                <a:solidFill>
                  <a:srgbClr val="003366"/>
                </a:solidFill>
                <a:latin typeface="Arial" panose="020B0604020202020204" pitchFamily="34" charset="0"/>
                <a:cs typeface="Arial" panose="020B0604020202020204" pitchFamily="34" charset="0"/>
              </a:rPr>
              <a:t>tradiționalele</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noastre</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voci</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partenere</a:t>
            </a:r>
            <a:r>
              <a:rPr lang="en-US" sz="2000" dirty="0">
                <a:solidFill>
                  <a:srgbClr val="003366"/>
                </a:solidFill>
                <a:latin typeface="Arial" panose="020B0604020202020204" pitchFamily="34" charset="0"/>
                <a:cs typeface="Arial" panose="020B0604020202020204" pitchFamily="34" charset="0"/>
              </a:rPr>
              <a:t>”: </a:t>
            </a:r>
            <a:endParaRPr lang="ro-RO" sz="2000" dirty="0">
              <a:solidFill>
                <a:srgbClr val="003366"/>
              </a:solidFill>
              <a:latin typeface="Arial" panose="020B0604020202020204" pitchFamily="34" charset="0"/>
              <a:cs typeface="Arial" panose="020B0604020202020204" pitchFamily="34" charset="0"/>
            </a:endParaRPr>
          </a:p>
          <a:p>
            <a:r>
              <a:rPr lang="en-US" sz="2000" dirty="0">
                <a:solidFill>
                  <a:srgbClr val="003366"/>
                </a:solidFill>
                <a:latin typeface="Arial" panose="020B0604020202020204" pitchFamily="34" charset="0"/>
                <a:cs typeface="Arial" panose="020B0604020202020204" pitchFamily="34" charset="0"/>
              </a:rPr>
              <a:t>Angela Munteanu </a:t>
            </a:r>
            <a:r>
              <a:rPr lang="en-US" sz="2000" dirty="0" err="1">
                <a:solidFill>
                  <a:srgbClr val="003366"/>
                </a:solidFill>
                <a:latin typeface="Arial" panose="020B0604020202020204" pitchFamily="34" charset="0"/>
                <a:cs typeface="Arial" panose="020B0604020202020204" pitchFamily="34" charset="0"/>
              </a:rPr>
              <a:t>și</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Iosif</a:t>
            </a:r>
            <a:r>
              <a:rPr lang="en-US" sz="2000" dirty="0">
                <a:solidFill>
                  <a:srgbClr val="003366"/>
                </a:solidFill>
                <a:latin typeface="Arial" panose="020B0604020202020204" pitchFamily="34" charset="0"/>
                <a:cs typeface="Arial" panose="020B0604020202020204" pitchFamily="34" charset="0"/>
              </a:rPr>
              <a:t> </a:t>
            </a:r>
            <a:r>
              <a:rPr lang="en-US" sz="2000" dirty="0" err="1">
                <a:solidFill>
                  <a:srgbClr val="003366"/>
                </a:solidFill>
                <a:latin typeface="Arial" panose="020B0604020202020204" pitchFamily="34" charset="0"/>
                <a:cs typeface="Arial" panose="020B0604020202020204" pitchFamily="34" charset="0"/>
              </a:rPr>
              <a:t>Pordea</a:t>
            </a:r>
            <a:r>
              <a:rPr lang="en-US" sz="2000" dirty="0">
                <a:solidFill>
                  <a:srgbClr val="003366"/>
                </a:solidFill>
                <a:latin typeface="Arial" panose="020B0604020202020204" pitchFamily="34" charset="0"/>
                <a:cs typeface="Arial" panose="020B0604020202020204" pitchFamily="34" charset="0"/>
              </a:rPr>
              <a:t>!</a:t>
            </a: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F89570C2-404D-DD26-CBD2-8523D83F860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59227" y="2033788"/>
            <a:ext cx="7011655" cy="4674437"/>
          </a:xfrm>
          <a:prstGeom prst="rect">
            <a:avLst/>
          </a:prstGeom>
          <a:noFill/>
          <a:ln>
            <a:noFill/>
          </a:ln>
        </p:spPr>
      </p:pic>
    </p:spTree>
    <p:extLst>
      <p:ext uri="{BB962C8B-B14F-4D97-AF65-F5344CB8AC3E}">
        <p14:creationId xmlns:p14="http://schemas.microsoft.com/office/powerpoint/2010/main" val="1247540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55225940-31C3-07D8-07EA-BDEB7310D37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7920" y="1369412"/>
            <a:ext cx="7817045" cy="5211363"/>
          </a:xfrm>
          <a:prstGeom prst="rect">
            <a:avLst/>
          </a:prstGeom>
          <a:noFill/>
          <a:ln>
            <a:noFill/>
          </a:ln>
        </p:spPr>
      </p:pic>
    </p:spTree>
    <p:extLst>
      <p:ext uri="{BB962C8B-B14F-4D97-AF65-F5344CB8AC3E}">
        <p14:creationId xmlns:p14="http://schemas.microsoft.com/office/powerpoint/2010/main" val="13934255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7D68-AA8A-5D34-D3DB-B6D42F32E987}"/>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A7B2F952-3039-01F5-D554-977F6033235B}"/>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F2CF11D-5F9B-50F0-FFFE-0E61A511B78B}"/>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1BE92D23-D13F-BDF3-BFCA-FFF3655C862B}"/>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89D302F5-26FB-7040-4BE4-91DC5CB562C9}"/>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33F8876A-C8B5-2FE3-9B8F-40C5FEC8CCDA}"/>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5B72CFD8-2F3D-5B5E-2671-1FA220A500D1}"/>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4D50F4EF-A29C-E56E-C4F2-A7B01AEC1748}"/>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D93E7B4E-DB99-B4B5-0566-785EC0339A9E}"/>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472E0951-096A-056F-109D-7C34551DB730}"/>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07B8B8CF-287B-FA19-BF53-B9449EF08278}"/>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9D07BD61-4861-AE75-953A-7C967E189606}"/>
              </a:ext>
            </a:extLst>
          </p:cNvPr>
          <p:cNvSpPr>
            <a:spLocks noGrp="1"/>
          </p:cNvSpPr>
          <p:nvPr>
            <p:ph type="subTitle" idx="1"/>
          </p:nvPr>
        </p:nvSpPr>
        <p:spPr>
          <a:xfrm>
            <a:off x="201366" y="1237524"/>
            <a:ext cx="11685833" cy="5456800"/>
          </a:xfrm>
        </p:spPr>
        <p:txBody>
          <a:bodyPr>
            <a:normAutofit/>
          </a:bodyPr>
          <a:lstStyle/>
          <a:p>
            <a:endParaRPr lang="ro-RO" sz="1800" b="1" dirty="0">
              <a:latin typeface="Arial" panose="020B0604020202020204" pitchFamily="34" charset="0"/>
              <a:ea typeface="Times New Roman" panose="02020603050405020304" pitchFamily="18" charset="0"/>
              <a:cs typeface="Arial" panose="020B0604020202020204" pitchFamily="34" charset="0"/>
            </a:endParaRPr>
          </a:p>
          <a:p>
            <a:endParaRPr lang="ro-RO" sz="1800" b="1" dirty="0">
              <a:latin typeface="Arial" panose="020B0604020202020204" pitchFamily="34" charset="0"/>
              <a:ea typeface="Times New Roman" panose="02020603050405020304" pitchFamily="18" charset="0"/>
              <a:cs typeface="Arial" panose="020B0604020202020204" pitchFamily="34" charset="0"/>
            </a:endParaRPr>
          </a:p>
          <a:p>
            <a:pPr algn="l"/>
            <a:r>
              <a:rPr lang="ro-RO" sz="1800" b="1" dirty="0">
                <a:latin typeface="Arial" panose="020B0604020202020204" pitchFamily="34" charset="0"/>
                <a:ea typeface="Times New Roman" panose="02020603050405020304" pitchFamily="18" charset="0"/>
                <a:cs typeface="Arial" panose="020B0604020202020204" pitchFamily="34" charset="0"/>
              </a:rPr>
              <a:t>Recitare poezie Supuru de Sus                                         Prezentare evenimente octombrie 1944 Cuța</a:t>
            </a:r>
            <a:endParaRPr lang="en-US" sz="1800" dirty="0">
              <a:solidFill>
                <a:srgbClr val="003366"/>
              </a:solidFill>
            </a:endParaRPr>
          </a:p>
          <a:p>
            <a:endParaRPr lang="en-US" sz="1867" dirty="0">
              <a:solidFill>
                <a:srgbClr val="003366"/>
              </a:solidFill>
            </a:endParaRPr>
          </a:p>
        </p:txBody>
      </p:sp>
      <p:sp>
        <p:nvSpPr>
          <p:cNvPr id="2059" name="Rectangle 11">
            <a:extLst>
              <a:ext uri="{FF2B5EF4-FFF2-40B4-BE49-F238E27FC236}">
                <a16:creationId xmlns:a16="http://schemas.microsoft.com/office/drawing/2014/main" id="{A1821EFF-68C3-30A0-5923-F91B42DDCDB6}"/>
              </a:ext>
            </a:extLst>
          </p:cNvPr>
          <p:cNvSpPr>
            <a:spLocks noChangeArrowheads="1"/>
          </p:cNvSpPr>
          <p:nvPr/>
        </p:nvSpPr>
        <p:spPr bwMode="auto">
          <a:xfrm>
            <a:off x="201367" y="-188199"/>
            <a:ext cx="8927689" cy="1825791"/>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04F34D46-31BD-5FCE-B6E8-A90694E36093}"/>
              </a:ext>
            </a:extLst>
          </p:cNvPr>
          <p:cNvSpPr>
            <a:spLocks noChangeArrowheads="1"/>
          </p:cNvSpPr>
          <p:nvPr/>
        </p:nvSpPr>
        <p:spPr bwMode="auto">
          <a:xfrm>
            <a:off x="384836" y="1442456"/>
            <a:ext cx="5467219" cy="1028246"/>
          </a:xfrm>
          <a:prstGeom prst="rect">
            <a:avLst/>
          </a:prstGeom>
          <a:noFill/>
          <a:ln w="9525">
            <a:noFill/>
            <a:miter lim="800000"/>
            <a:headEnd/>
            <a:tailEnd/>
          </a:ln>
          <a:effectLst/>
        </p:spPr>
        <p:txBody>
          <a:bodyPr vert="horz" wrap="squar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31DFF03B-4EE9-6948-93DB-51D61DFCE06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258" y="2426457"/>
            <a:ext cx="5728108" cy="4107527"/>
          </a:xfrm>
          <a:prstGeom prst="rect">
            <a:avLst/>
          </a:prstGeom>
          <a:noFill/>
          <a:ln>
            <a:noFill/>
          </a:ln>
        </p:spPr>
      </p:pic>
      <p:pic>
        <p:nvPicPr>
          <p:cNvPr id="7" name="Picture 6">
            <a:extLst>
              <a:ext uri="{FF2B5EF4-FFF2-40B4-BE49-F238E27FC236}">
                <a16:creationId xmlns:a16="http://schemas.microsoft.com/office/drawing/2014/main" id="{18044645-A777-18CE-B129-96A822AA309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1566" y="2438244"/>
            <a:ext cx="5956711" cy="4051108"/>
          </a:xfrm>
          <a:prstGeom prst="rect">
            <a:avLst/>
          </a:prstGeom>
          <a:noFill/>
          <a:ln>
            <a:noFill/>
          </a:ln>
        </p:spPr>
      </p:pic>
    </p:spTree>
    <p:extLst>
      <p:ext uri="{BB962C8B-B14F-4D97-AF65-F5344CB8AC3E}">
        <p14:creationId xmlns:p14="http://schemas.microsoft.com/office/powerpoint/2010/main" val="39725351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3EC12-4495-6091-B9CC-ABA6192C6007}"/>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D13CD162-71FC-24E6-C495-CACF7E2F7B31}"/>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335E56E2-E838-191C-548C-52CED876F27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EEA003E2-2273-232B-FBA3-67C0343C543B}"/>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47C1130D-A561-733C-84A0-7B30895DF33F}"/>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03A42A1D-FE87-A029-0C84-89AEC21C3BB4}"/>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ED1BFFC7-B2AC-CB63-04C3-C56D1FD85950}"/>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AB4112D4-A445-2E65-E89F-5876FB992F4E}"/>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52F7402D-587B-976C-E2A2-553C75DAD2CD}"/>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DE096277-6058-F95D-0E67-A0C2AB7CC2EE}"/>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C5D4FA21-E36D-5B64-31D7-BA31AC205B4C}"/>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D853DB6-2007-AAE6-7C9D-4543F6AA8986}"/>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ea typeface="Times New Roman" panose="02020603050405020304" pitchFamily="18" charset="0"/>
                <a:cs typeface="Arial" panose="020B0604020202020204" pitchFamily="34" charset="0"/>
              </a:rPr>
              <a:t>Recitare poezie Preot Gabriel Chereji</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6B7AC9F6-DAE9-0353-D83C-11D88BB89907}"/>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626A0945-7255-3B04-B408-D9D392073143}"/>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7" name="Picture 6">
            <a:extLst>
              <a:ext uri="{FF2B5EF4-FFF2-40B4-BE49-F238E27FC236}">
                <a16:creationId xmlns:a16="http://schemas.microsoft.com/office/drawing/2014/main" id="{70B4CF21-135F-CB19-681F-F4584CF737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3905" y="1963640"/>
            <a:ext cx="6220511" cy="4680935"/>
          </a:xfrm>
          <a:prstGeom prst="rect">
            <a:avLst/>
          </a:prstGeom>
        </p:spPr>
      </p:pic>
    </p:spTree>
    <p:extLst>
      <p:ext uri="{BB962C8B-B14F-4D97-AF65-F5344CB8AC3E}">
        <p14:creationId xmlns:p14="http://schemas.microsoft.com/office/powerpoint/2010/main" val="22886282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91682-C21F-787C-E138-DA5F9FE43F9E}"/>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804F9C95-AA6C-897F-22C3-C62CB19C432E}"/>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21310D22-37B8-FED0-0376-5F43B80A379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726CC555-5607-D49A-E9A1-E27A7FDBC341}"/>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41FDFEED-2C29-D5B3-C0D2-414A6462D01D}"/>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541DC020-66AD-A7AC-1096-55472FD38CAF}"/>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F437B671-7FE0-ADEA-8E78-D57BD7515AD6}"/>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C9C52678-4B62-5028-B45B-85FDA0423CF1}"/>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C21A7AC2-2CDE-DD22-CEB3-21FE7C4C006A}"/>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F9503E5D-29CE-F57C-67BB-FA97B9FD669A}"/>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3F224C29-4F4C-DCA1-B0D9-748B37343155}"/>
              </a:ext>
            </a:extLst>
          </p:cNvPr>
          <p:cNvSpPr>
            <a:spLocks noGrp="1"/>
          </p:cNvSpPr>
          <p:nvPr>
            <p:ph type="ctrTitle"/>
          </p:nvPr>
        </p:nvSpPr>
        <p:spPr>
          <a:xfrm>
            <a:off x="846086" y="301325"/>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88CDE583-B8A8-BA70-81C4-A742B430EE96}"/>
              </a:ext>
            </a:extLst>
          </p:cNvPr>
          <p:cNvSpPr>
            <a:spLocks noGrp="1"/>
          </p:cNvSpPr>
          <p:nvPr>
            <p:ph type="subTitle" idx="1"/>
          </p:nvPr>
        </p:nvSpPr>
        <p:spPr>
          <a:xfrm>
            <a:off x="201366" y="1237524"/>
            <a:ext cx="11685833" cy="5456800"/>
          </a:xfrm>
        </p:spPr>
        <p:txBody>
          <a:bodyPr>
            <a:normAutofit/>
          </a:bodyPr>
          <a:lstStyle/>
          <a:p>
            <a:r>
              <a:rPr lang="ro-RO" b="1" dirty="0">
                <a:latin typeface="Arial" panose="020B0604020202020204" pitchFamily="34" charset="0"/>
                <a:ea typeface="Times New Roman" panose="02020603050405020304" pitchFamily="18" charset="0"/>
                <a:cs typeface="Arial" panose="020B0604020202020204" pitchFamily="34" charset="0"/>
              </a:rPr>
              <a:t>Recitare poezie eleva Cristina Simo-Tătărești</a:t>
            </a:r>
            <a:endParaRPr lang="ro-RO" b="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B228A02F-7F9A-B29B-EA9E-718AA778DB26}"/>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9D332D72-9C5B-F339-A5D8-9C6DB1F7B8F3}"/>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298EBAA7-2AEF-6BC9-D51F-78D841E030E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55917" y="1717088"/>
            <a:ext cx="7427529" cy="4914788"/>
          </a:xfrm>
          <a:prstGeom prst="rect">
            <a:avLst/>
          </a:prstGeom>
          <a:noFill/>
          <a:ln>
            <a:noFill/>
          </a:ln>
        </p:spPr>
      </p:pic>
    </p:spTree>
    <p:extLst>
      <p:ext uri="{BB962C8B-B14F-4D97-AF65-F5344CB8AC3E}">
        <p14:creationId xmlns:p14="http://schemas.microsoft.com/office/powerpoint/2010/main" val="37822793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988863" y="273330"/>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r>
              <a:rPr lang="ro-RO" dirty="0">
                <a:effectLst/>
                <a:latin typeface="Arial" panose="020B0604020202020204" pitchFamily="34" charset="0"/>
                <a:ea typeface="Times New Roman" panose="02020603050405020304" pitchFamily="18" charset="0"/>
                <a:cs typeface="Arial" panose="020B0604020202020204" pitchFamily="34" charset="0"/>
              </a:rPr>
              <a:t>Moderatorii activităților și protocolului  adică ... </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Moderator</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Muzeograf </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MIHAI </a:t>
            </a:r>
          </a:p>
          <a:p>
            <a:pPr algn="just"/>
            <a:r>
              <a:rPr lang="ro-RO" sz="2000" i="1" dirty="0">
                <a:latin typeface="Arial" panose="020B0604020202020204" pitchFamily="34" charset="0"/>
                <a:ea typeface="Times New Roman" panose="02020603050405020304" pitchFamily="18" charset="0"/>
                <a:cs typeface="Arial" panose="020B0604020202020204" pitchFamily="34" charset="0"/>
              </a:rPr>
              <a:t> </a:t>
            </a:r>
            <a:r>
              <a:rPr lang="ro-RO" sz="2000" i="1" dirty="0">
                <a:effectLst/>
                <a:latin typeface="Arial" panose="020B0604020202020204" pitchFamily="34" charset="0"/>
                <a:ea typeface="Times New Roman" panose="02020603050405020304" pitchFamily="18" charset="0"/>
                <a:cs typeface="Arial" panose="020B0604020202020204" pitchFamily="34" charset="0"/>
              </a:rPr>
              <a:t>MOCAN</a:t>
            </a: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pPr algn="just"/>
            <a:endParaRPr lang="ro-RO" sz="1867" dirty="0">
              <a:solidFill>
                <a:srgbClr val="003366"/>
              </a:solidFill>
            </a:endParaRPr>
          </a:p>
          <a:p>
            <a:endParaRPr lang="ro-RO" sz="1800" dirty="0">
              <a:effectLst/>
              <a:latin typeface="Tahoma" panose="020B0604030504040204" pitchFamily="34" charset="0"/>
              <a:ea typeface="Times New Roman" panose="02020603050405020304" pitchFamily="18" charset="0"/>
            </a:endParaRPr>
          </a:p>
          <a:p>
            <a:endParaRPr lang="ro-RO" sz="1800" dirty="0">
              <a:effectLst/>
              <a:latin typeface="Tahoma" panose="020B0604030504040204" pitchFamily="34" charset="0"/>
              <a:ea typeface="Times New Roman" panose="02020603050405020304" pitchFamily="18" charset="0"/>
            </a:endParaRPr>
          </a:p>
          <a:p>
            <a:endParaRPr lang="ro-RO" sz="1800" dirty="0">
              <a:effectLst/>
              <a:latin typeface="Tahoma" panose="020B0604030504040204" pitchFamily="34" charset="0"/>
              <a:ea typeface="Times New Roman" panose="02020603050405020304" pitchFamily="18" charset="0"/>
            </a:endParaRPr>
          </a:p>
          <a:p>
            <a:endParaRPr lang="ro-RO" sz="1800" dirty="0">
              <a:effectLst/>
              <a:latin typeface="Tahoma" panose="020B0604030504040204" pitchFamily="34" charset="0"/>
              <a:ea typeface="Times New Roman" panose="02020603050405020304" pitchFamily="18" charset="0"/>
            </a:endParaRPr>
          </a:p>
          <a:p>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972E5924-E1FD-C73B-679E-DCDA927A7AE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8124" y="1822258"/>
            <a:ext cx="7335985" cy="4886056"/>
          </a:xfrm>
          <a:prstGeom prst="rect">
            <a:avLst/>
          </a:prstGeom>
          <a:noFill/>
          <a:ln>
            <a:noFill/>
          </a:ln>
        </p:spPr>
      </p:pic>
    </p:spTree>
    <p:extLst>
      <p:ext uri="{BB962C8B-B14F-4D97-AF65-F5344CB8AC3E}">
        <p14:creationId xmlns:p14="http://schemas.microsoft.com/office/powerpoint/2010/main" val="26787680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45058" y="1237524"/>
            <a:ext cx="11842142" cy="5456800"/>
          </a:xfrm>
        </p:spPr>
        <p:txBody>
          <a:bodyPr>
            <a:normAutofit/>
          </a:bodyPr>
          <a:lstStyle/>
          <a:p>
            <a:pPr algn="just"/>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2000" i="1" dirty="0">
                <a:effectLst/>
                <a:latin typeface="Arial" panose="020B0604020202020204" pitchFamily="34" charset="0"/>
                <a:ea typeface="Times New Roman" panose="02020603050405020304" pitchFamily="18" charset="0"/>
                <a:cs typeface="Arial" panose="020B0604020202020204" pitchFamily="34" charset="0"/>
              </a:rPr>
              <a:t>Moderator </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col.(r)VASILE </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BUDURLEAN</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dirty="0">
                <a:solidFill>
                  <a:srgbClr val="0070C0"/>
                </a:solidFill>
                <a:latin typeface="Arial" pitchFamily="34" charset="0"/>
                <a:ea typeface="Times New Roman" pitchFamily="18" charset="0"/>
                <a:cs typeface="Arial" pitchFamily="34" charset="0"/>
              </a:rPr>
              <a:t>	</a:t>
            </a:r>
            <a:endParaRPr lang="ro-RO" sz="1200" b="1" dirty="0">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pic>
        <p:nvPicPr>
          <p:cNvPr id="5" name="Picture 4">
            <a:extLst>
              <a:ext uri="{FF2B5EF4-FFF2-40B4-BE49-F238E27FC236}">
                <a16:creationId xmlns:a16="http://schemas.microsoft.com/office/drawing/2014/main" id="{4DE50EF2-E541-50B0-814C-A7297C84494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0606" y="1468318"/>
            <a:ext cx="7722781" cy="5112458"/>
          </a:xfrm>
          <a:prstGeom prst="rect">
            <a:avLst/>
          </a:prstGeom>
          <a:noFill/>
          <a:ln>
            <a:noFill/>
          </a:ln>
        </p:spPr>
      </p:pic>
    </p:spTree>
    <p:extLst>
      <p:ext uri="{BB962C8B-B14F-4D97-AF65-F5344CB8AC3E}">
        <p14:creationId xmlns:p14="http://schemas.microsoft.com/office/powerpoint/2010/main" val="23120062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Moderator</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col.(r) ȘTEFAN</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COȘARCA</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15505F27-87AD-B894-31BA-1AEE912C036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4759" y="1410823"/>
            <a:ext cx="7775828" cy="5146030"/>
          </a:xfrm>
          <a:prstGeom prst="rect">
            <a:avLst/>
          </a:prstGeom>
          <a:noFill/>
          <a:ln>
            <a:noFill/>
          </a:ln>
        </p:spPr>
      </p:pic>
    </p:spTree>
    <p:extLst>
      <p:ext uri="{BB962C8B-B14F-4D97-AF65-F5344CB8AC3E}">
        <p14:creationId xmlns:p14="http://schemas.microsoft.com/office/powerpoint/2010/main" val="36088652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endParaRPr lang="ro-RO" sz="1800" dirty="0">
              <a:effectLst/>
              <a:latin typeface="Tahoma" panose="020B0604030504040204" pitchFamily="34" charset="0"/>
              <a:ea typeface="Times New Roman" panose="02020603050405020304" pitchFamily="18"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Moderator</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a:t>
            </a:r>
            <a:r>
              <a:rPr lang="ro-RO" sz="2000" i="1" dirty="0">
                <a:latin typeface="Arial" panose="020B0604020202020204" pitchFamily="34" charset="0"/>
                <a:ea typeface="Times New Roman" panose="02020603050405020304" pitchFamily="18" charset="0"/>
                <a:cs typeface="Arial" panose="020B0604020202020204" pitchFamily="34" charset="0"/>
              </a:rPr>
              <a:t>col.(r) </a:t>
            </a:r>
            <a:r>
              <a:rPr lang="ro-RO" sz="2000" i="1" dirty="0">
                <a:effectLst/>
                <a:latin typeface="Arial" panose="020B0604020202020204" pitchFamily="34" charset="0"/>
                <a:ea typeface="Times New Roman" panose="02020603050405020304" pitchFamily="18" charset="0"/>
                <a:cs typeface="Arial" panose="020B0604020202020204" pitchFamily="34" charset="0"/>
              </a:rPr>
              <a:t>IOSIF</a:t>
            </a: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PORDEA</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15" name="Picture 14">
            <a:extLst>
              <a:ext uri="{FF2B5EF4-FFF2-40B4-BE49-F238E27FC236}">
                <a16:creationId xmlns:a16="http://schemas.microsoft.com/office/drawing/2014/main" id="{9559259F-5B6F-4351-8C03-634CD01A456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7425" y="1483381"/>
            <a:ext cx="8029522" cy="5299538"/>
          </a:xfrm>
          <a:prstGeom prst="rect">
            <a:avLst/>
          </a:prstGeom>
          <a:noFill/>
          <a:ln>
            <a:noFill/>
          </a:ln>
        </p:spPr>
      </p:pic>
    </p:spTree>
    <p:extLst>
      <p:ext uri="{BB962C8B-B14F-4D97-AF65-F5344CB8AC3E}">
        <p14:creationId xmlns:p14="http://schemas.microsoft.com/office/powerpoint/2010/main" val="1397824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endParaRPr lang="ro-RO" sz="1867" dirty="0">
              <a:solidFill>
                <a:srgbClr val="003366"/>
              </a:solidFill>
            </a:endParaRPr>
          </a:p>
          <a:p>
            <a:pPr algn="just"/>
            <a:r>
              <a:rPr lang="fr-FR" sz="2000" i="1" dirty="0" err="1">
                <a:effectLst/>
                <a:latin typeface="Arial" panose="020B0604020202020204" pitchFamily="34" charset="0"/>
                <a:ea typeface="Times New Roman" panose="02020603050405020304" pitchFamily="18" charset="0"/>
                <a:cs typeface="Arial" panose="020B0604020202020204" pitchFamily="34" charset="0"/>
              </a:rPr>
              <a:t>Moderator</a:t>
            </a:r>
            <a:r>
              <a:rPr lang="fr-FR" sz="2000" i="1" dirty="0">
                <a:effectLst/>
                <a:latin typeface="Arial" panose="020B0604020202020204" pitchFamily="34" charset="0"/>
                <a:ea typeface="Times New Roman" panose="02020603050405020304" pitchFamily="18" charset="0"/>
                <a:cs typeface="Arial" panose="020B0604020202020204" pitchFamily="34" charset="0"/>
              </a:rPr>
              <a:t> </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col.(r) </a:t>
            </a:r>
          </a:p>
          <a:p>
            <a:pPr algn="just"/>
            <a:r>
              <a:rPr lang="ro-RO" sz="2000" i="1" dirty="0">
                <a:latin typeface="Arial" panose="020B0604020202020204" pitchFamily="34" charset="0"/>
                <a:ea typeface="Times New Roman" panose="02020603050405020304" pitchFamily="18" charset="0"/>
                <a:cs typeface="Arial" panose="020B0604020202020204" pitchFamily="34" charset="0"/>
              </a:rPr>
              <a:t>GHEORHE STRÂMB</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8640AC02-3124-7DDE-99D2-D8D88281C1F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4343" y="1202017"/>
            <a:ext cx="7700220" cy="5097011"/>
          </a:xfrm>
          <a:prstGeom prst="rect">
            <a:avLst/>
          </a:prstGeom>
          <a:noFill/>
          <a:ln>
            <a:noFill/>
          </a:ln>
        </p:spPr>
      </p:pic>
    </p:spTree>
    <p:extLst>
      <p:ext uri="{BB962C8B-B14F-4D97-AF65-F5344CB8AC3E}">
        <p14:creationId xmlns:p14="http://schemas.microsoft.com/office/powerpoint/2010/main" val="5294910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AB50A-F52F-8D42-2595-F27B4AC92821}"/>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E090855B-4A73-2AEC-70DB-D859CB83F6A8}"/>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83EC68CD-171D-3A90-1FAB-DB1D3A914B1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19E1194E-B9DB-DD75-CDA9-AE408244197F}"/>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EC643A09-6FD9-05BA-2EA7-99CA2D003AA6}"/>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EAA762FA-BCEE-AC77-E292-774E126D9AFC}"/>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2FAF8854-9331-86EE-CAB3-5007615642E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07C1AA34-E51C-BB9B-3ABB-51D5B182B293}"/>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0E71342A-C5A6-CD34-83F7-1474FD5390CF}"/>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D45791E-8489-8B2B-6A99-4CD1CB8DABCB}"/>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5CAA25BD-0F40-3A55-967E-297056FF0A97}"/>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C0A6FDA7-CA38-1982-B565-2A87F48F2980}"/>
              </a:ext>
            </a:extLst>
          </p:cNvPr>
          <p:cNvSpPr>
            <a:spLocks noGrp="1"/>
          </p:cNvSpPr>
          <p:nvPr>
            <p:ph type="subTitle" idx="1"/>
          </p:nvPr>
        </p:nvSpPr>
        <p:spPr>
          <a:xfrm>
            <a:off x="201366" y="1237524"/>
            <a:ext cx="11685833" cy="5456800"/>
          </a:xfrm>
        </p:spPr>
        <p:txBody>
          <a:bodyPr>
            <a:normAutofit/>
          </a:bodyPr>
          <a:lstStyle/>
          <a:p>
            <a:pPr algn="just"/>
            <a:endParaRPr lang="ro-RO" sz="1867" dirty="0">
              <a:solidFill>
                <a:srgbClr val="003366"/>
              </a:solidFill>
            </a:endParaRPr>
          </a:p>
          <a:p>
            <a:pPr algn="just"/>
            <a:r>
              <a:rPr lang="fr-FR" sz="2000" i="1" dirty="0" err="1">
                <a:effectLst/>
                <a:latin typeface="Arial" panose="020B0604020202020204" pitchFamily="34" charset="0"/>
                <a:ea typeface="Times New Roman" panose="02020603050405020304" pitchFamily="18" charset="0"/>
                <a:cs typeface="Arial" panose="020B0604020202020204" pitchFamily="34" charset="0"/>
              </a:rPr>
              <a:t>Moderator</a:t>
            </a:r>
            <a:r>
              <a:rPr lang="fr-FR" sz="2000" i="1" dirty="0">
                <a:effectLst/>
                <a:latin typeface="Arial" panose="020B0604020202020204" pitchFamily="34" charset="0"/>
                <a:ea typeface="Times New Roman" panose="02020603050405020304" pitchFamily="18" charset="0"/>
                <a:cs typeface="Arial" panose="020B0604020202020204" pitchFamily="34" charset="0"/>
              </a:rPr>
              <a:t> </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col.(r) </a:t>
            </a:r>
          </a:p>
          <a:p>
            <a:pPr algn="just"/>
            <a:r>
              <a:rPr lang="ro-RO" sz="2000" i="1" dirty="0">
                <a:latin typeface="Arial" panose="020B0604020202020204" pitchFamily="34" charset="0"/>
                <a:ea typeface="Times New Roman" panose="02020603050405020304" pitchFamily="18" charset="0"/>
                <a:cs typeface="Arial" panose="020B0604020202020204" pitchFamily="34" charset="0"/>
              </a:rPr>
              <a:t>ADRIAN MOCAN</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C07BE4B9-FFFE-FDC0-8814-9700C642BB15}"/>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E3D366FA-96C9-0795-CF7F-B21AAF5AF882}"/>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5E92147B-0C0B-90B9-6953-0BF7C293438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35858" y="1407843"/>
            <a:ext cx="7377832" cy="4884103"/>
          </a:xfrm>
          <a:prstGeom prst="rect">
            <a:avLst/>
          </a:prstGeom>
          <a:noFill/>
          <a:ln>
            <a:noFill/>
          </a:ln>
        </p:spPr>
      </p:pic>
    </p:spTree>
    <p:extLst>
      <p:ext uri="{BB962C8B-B14F-4D97-AF65-F5344CB8AC3E}">
        <p14:creationId xmlns:p14="http://schemas.microsoft.com/office/powerpoint/2010/main" val="4162075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94254-81B3-2E0E-E810-859FF6969FDC}"/>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2157C1AE-A8CD-01CC-0A45-D0E2A112DDB8}"/>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75B4CBE-D98B-0200-16FB-70357F91875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4DA9BD37-D8C5-AC51-A656-A38E0723DFFD}"/>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1A59446E-5B03-4B54-96E5-0DA0368C6681}"/>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312A9B0-0B3B-9734-5392-37332A680BBE}"/>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6BD54D0A-CF96-51C1-258F-524B0D15B2EC}"/>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4A7031C5-23FF-B986-6EAD-E18B1E5E939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E4F0A8E2-94BD-E26B-732B-0B5D6A899C51}"/>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AA7CB490-5A1D-94FF-979C-C6321E962EA4}"/>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E9630CB5-CF56-7955-7B87-AB3AF600E8A1}"/>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1C6D3D3-07BF-9FFB-F3C2-920FE8674FA9}"/>
              </a:ext>
            </a:extLst>
          </p:cNvPr>
          <p:cNvSpPr>
            <a:spLocks noGrp="1"/>
          </p:cNvSpPr>
          <p:nvPr>
            <p:ph type="subTitle" idx="1"/>
          </p:nvPr>
        </p:nvSpPr>
        <p:spPr>
          <a:xfrm>
            <a:off x="201366" y="1237524"/>
            <a:ext cx="11685833" cy="5456800"/>
          </a:xfrm>
        </p:spPr>
        <p:txBody>
          <a:bodyPr>
            <a:normAutofit/>
          </a:bodyPr>
          <a:lstStyle/>
          <a:p>
            <a:pPr algn="just"/>
            <a:endParaRPr lang="ro-RO" sz="1867" dirty="0">
              <a:solidFill>
                <a:srgbClr val="003366"/>
              </a:solidFill>
            </a:endParaRPr>
          </a:p>
          <a:p>
            <a:pPr algn="just"/>
            <a:r>
              <a:rPr lang="fr-FR" sz="2000" i="1" dirty="0" err="1">
                <a:effectLst/>
                <a:latin typeface="Arial" panose="020B0604020202020204" pitchFamily="34" charset="0"/>
                <a:ea typeface="Times New Roman" panose="02020603050405020304" pitchFamily="18" charset="0"/>
                <a:cs typeface="Arial" panose="020B0604020202020204" pitchFamily="34" charset="0"/>
              </a:rPr>
              <a:t>Moderator</a:t>
            </a:r>
            <a:r>
              <a:rPr lang="fr-FR" sz="2000" i="1" dirty="0">
                <a:effectLst/>
                <a:latin typeface="Arial" panose="020B0604020202020204" pitchFamily="34" charset="0"/>
                <a:ea typeface="Times New Roman" panose="02020603050405020304" pitchFamily="18" charset="0"/>
                <a:cs typeface="Arial" panose="020B0604020202020204" pitchFamily="34" charset="0"/>
              </a:rPr>
              <a:t> </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i="1" dirty="0">
                <a:effectLst/>
                <a:latin typeface="Arial" panose="020B0604020202020204" pitchFamily="34" charset="0"/>
                <a:ea typeface="Times New Roman" panose="02020603050405020304" pitchFamily="18" charset="0"/>
                <a:cs typeface="Arial" panose="020B0604020202020204" pitchFamily="34" charset="0"/>
              </a:rPr>
              <a:t>  col.(r) </a:t>
            </a:r>
          </a:p>
          <a:p>
            <a:pPr algn="just"/>
            <a:r>
              <a:rPr lang="ro-RO" sz="2000" i="1" dirty="0">
                <a:latin typeface="Arial" panose="020B0604020202020204" pitchFamily="34" charset="0"/>
                <a:ea typeface="Times New Roman" panose="02020603050405020304" pitchFamily="18" charset="0"/>
                <a:cs typeface="Arial" panose="020B0604020202020204" pitchFamily="34" charset="0"/>
              </a:rPr>
              <a:t>GABRIEL CHEREGI</a:t>
            </a:r>
            <a:endParaRPr lang="ro-RO" sz="2000" i="1"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6A20F456-4E8B-CBDC-E721-8251C137967D}"/>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C59774F9-BEB4-59DA-801D-A8978E8AEC21}"/>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2C9B1DA8-5D67-D70F-68DB-3E9D399DCA3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7920" y="1313011"/>
            <a:ext cx="7725079" cy="5196559"/>
          </a:xfrm>
          <a:prstGeom prst="rect">
            <a:avLst/>
          </a:prstGeom>
          <a:noFill/>
          <a:ln>
            <a:noFill/>
          </a:ln>
        </p:spPr>
      </p:pic>
    </p:spTree>
    <p:extLst>
      <p:ext uri="{BB962C8B-B14F-4D97-AF65-F5344CB8AC3E}">
        <p14:creationId xmlns:p14="http://schemas.microsoft.com/office/powerpoint/2010/main" val="2862611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Obiectivul nr.3</a:t>
            </a:r>
            <a:r>
              <a:rPr lang="ro-RO"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spcAft>
                <a:spcPts val="1000"/>
              </a:spcAft>
            </a:pPr>
            <a:r>
              <a:rPr lang="ro-RO" u="sng" dirty="0">
                <a:effectLst/>
                <a:latin typeface="Arial" panose="020B0604020202020204" pitchFamily="34" charset="0"/>
                <a:ea typeface="Times New Roman" panose="02020603050405020304" pitchFamily="18" charset="0"/>
                <a:cs typeface="Arial" panose="020B0604020202020204" pitchFamily="34" charset="0"/>
              </a:rPr>
              <a:t>Identificarea altor morminte de război, nume de eroi:</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Prin efortul unor membri din asociațiile de rezerviști militari, </a:t>
            </a:r>
            <a:r>
              <a:rPr lang="ro-RO" b="1" dirty="0">
                <a:latin typeface="Arial" panose="020B0604020202020204" pitchFamily="34" charset="0"/>
                <a:cs typeface="Arial" panose="020B0604020202020204" pitchFamily="34" charset="0"/>
              </a:rPr>
              <a:t>au fost identificate numele a 30 eroi</a:t>
            </a:r>
            <a:r>
              <a:rPr lang="ro-RO" dirty="0">
                <a:latin typeface="Arial" panose="020B0604020202020204" pitchFamily="34" charset="0"/>
                <a:cs typeface="Arial" panose="020B0604020202020204" pitchFamily="34" charset="0"/>
              </a:rPr>
              <a:t> care nu sunt/erau trecute pe pietrele de mormânt din localitățile: Acâș, Borlești, Ghenci, Mădăras, Pomi, Racova, Socond, Soconzel.</a:t>
            </a:r>
            <a:endParaRPr lang="en-US"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Au fost făcute demersuri în continuare pentru identificarea numelor celor 8 maramureșeni ce sunt înhumați în mormântul comun de război de la Moișeni, dar din păcate, nu s-a obținut decât o informație al cărui conținut se va încerca a se valorifica.</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912222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marL="457200" algn="just">
              <a:lnSpc>
                <a:spcPct val="150000"/>
              </a:lnSpc>
              <a:tabLst>
                <a:tab pos="180340" algn="l"/>
              </a:tabLst>
            </a:pPr>
            <a:r>
              <a:rPr lang="ro-RO" dirty="0">
                <a:effectLst/>
                <a:latin typeface="Arial" panose="020B0604020202020204" pitchFamily="34" charset="0"/>
                <a:ea typeface="Times New Roman" panose="02020603050405020304" pitchFamily="18" charset="0"/>
                <a:cs typeface="Arial" panose="020B0604020202020204" pitchFamily="34" charset="0"/>
              </a:rPr>
              <a:t>NOTA:</a:t>
            </a:r>
          </a:p>
          <a:p>
            <a:pPr algn="just"/>
            <a:r>
              <a:rPr lang="ro-RO" dirty="0">
                <a:latin typeface="Arial" panose="020B0604020202020204" pitchFamily="34" charset="0"/>
                <a:cs typeface="Arial" panose="020B0604020202020204" pitchFamily="34" charset="0"/>
              </a:rPr>
              <a:t>După cum s-a prezentat anul trecut, în completarea activităților din Program, s-a reușit, prin conclucrare cu domnul col.(r) Ștefan Coșarca și colegul Dan Feraru, dezvoltarea web-site-lui cu denumirea ” Comemorarea Eroilor Neamului în Județul Satu Mare ”, care după doar .....luni de la lansare a ajuns pe primul  loc în preferințele ........... Totodată pe pagina de facebook a Programului, au fost postate un număr impresionant de fotografii, de la fiecare eveniment organizat.</a:t>
            </a:r>
            <a:endParaRPr lang="en-US" dirty="0">
              <a:latin typeface="Arial" panose="020B0604020202020204" pitchFamily="34" charset="0"/>
              <a:cs typeface="Arial" panose="020B0604020202020204" pitchFamily="34" charset="0"/>
            </a:endParaRPr>
          </a:p>
          <a:p>
            <a:pPr algn="just"/>
            <a:r>
              <a:rPr lang="ro-RO" dirty="0">
                <a:latin typeface="Arial" panose="020B0604020202020204" pitchFamily="34" charset="0"/>
                <a:cs typeface="Arial" panose="020B0604020202020204" pitchFamily="34" charset="0"/>
              </a:rPr>
              <a:t>Consider că acest mod de promovare vizuală este binevenit și foarte util, atât pentru cei implicați direct în Pogram, cât și pentru cei care doresc informații și date în legătură cu eroii neamului din județul Satu Mare.</a:t>
            </a:r>
            <a:endParaRPr lang="en-US" dirty="0">
              <a:latin typeface="Arial" panose="020B0604020202020204" pitchFamily="34" charset="0"/>
              <a:cs typeface="Arial" panose="020B0604020202020204" pitchFamily="34" charset="0"/>
            </a:endParaRPr>
          </a:p>
          <a:p>
            <a:pPr algn="just"/>
            <a:r>
              <a:rPr lang="ro-RO" u="sng" dirty="0">
                <a:latin typeface="Arial" panose="020B0604020202020204" pitchFamily="34" charset="0"/>
                <a:cs typeface="Arial" panose="020B0604020202020204" pitchFamily="34" charset="0"/>
              </a:rPr>
              <a:t>Prezentare Dan Feraru...</a:t>
            </a:r>
            <a:endParaRPr lang="en-US" dirty="0">
              <a:latin typeface="Arial" panose="020B0604020202020204" pitchFamily="34" charset="0"/>
              <a:cs typeface="Arial" panose="020B0604020202020204" pitchFamily="34" charset="0"/>
            </a:endParaRPr>
          </a:p>
          <a:p>
            <a:pPr marL="457200" algn="just">
              <a:lnSpc>
                <a:spcPct val="150000"/>
              </a:lnSpc>
              <a:spcAft>
                <a:spcPts val="1000"/>
              </a:spcAft>
              <a:tabLst>
                <a:tab pos="180340" algn="l"/>
              </a:tabLst>
            </a:pPr>
            <a:r>
              <a:rPr lang="ro-RO" dirty="0">
                <a:effectLst/>
                <a:latin typeface="Arial" panose="020B0604020202020204" pitchFamily="34" charset="0"/>
                <a:ea typeface="Times New Roman" panose="02020603050405020304" pitchFamily="18" charset="0"/>
                <a:cs typeface="Arial" panose="020B0604020202020204" pitchFamily="34" charset="0"/>
              </a:rPr>
              <a:t> </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2492288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Obiective pentru anul 2026:</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marL="457200" lvl="0" indent="-457200" algn="l">
              <a:buAutoNum type="arabicPeriod"/>
            </a:pPr>
            <a:r>
              <a:rPr lang="ro-RO" dirty="0">
                <a:latin typeface="Arial" panose="020B0604020202020204" pitchFamily="34" charset="0"/>
                <a:cs typeface="Arial" panose="020B0604020202020204" pitchFamily="34" charset="0"/>
              </a:rPr>
              <a:t>Identificarea unei formule optime cu privire la timpii de derulare a protocolului activităților la U.A.T. în care există mai multe morminte de război;</a:t>
            </a:r>
          </a:p>
          <a:p>
            <a:pPr marL="457200" lvl="0" indent="-457200" algn="l">
              <a:buAutoNum type="arabicPeriod"/>
            </a:pPr>
            <a:r>
              <a:rPr lang="fr-FR" dirty="0" err="1">
                <a:latin typeface="Arial" panose="020B0604020202020204" pitchFamily="34" charset="0"/>
                <a:cs typeface="Arial" panose="020B0604020202020204" pitchFamily="34" charset="0"/>
              </a:rPr>
              <a:t>Găsirea</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unor</a:t>
            </a:r>
            <a:r>
              <a:rPr lang="fr-FR" dirty="0">
                <a:latin typeface="Arial" panose="020B0604020202020204" pitchFamily="34" charset="0"/>
                <a:cs typeface="Arial" panose="020B0604020202020204" pitchFamily="34" charset="0"/>
              </a:rPr>
              <a:t> formule mai </a:t>
            </a:r>
            <a:r>
              <a:rPr lang="fr-FR" dirty="0" err="1">
                <a:latin typeface="Arial" panose="020B0604020202020204" pitchFamily="34" charset="0"/>
                <a:cs typeface="Arial" panose="020B0604020202020204" pitchFamily="34" charset="0"/>
              </a:rPr>
              <a:t>atractive</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pentru</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elevi</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în</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participarea</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lor</a:t>
            </a:r>
            <a:r>
              <a:rPr lang="fr-FR" dirty="0">
                <a:latin typeface="Arial" panose="020B0604020202020204" pitchFamily="34" charset="0"/>
                <a:cs typeface="Arial" panose="020B0604020202020204" pitchFamily="34" charset="0"/>
              </a:rPr>
              <a:t> la </a:t>
            </a:r>
            <a:r>
              <a:rPr lang="fr-FR" dirty="0" err="1">
                <a:latin typeface="Arial" panose="020B0604020202020204" pitchFamily="34" charset="0"/>
                <a:cs typeface="Arial" panose="020B0604020202020204" pitchFamily="34" charset="0"/>
              </a:rPr>
              <a:t>evenimentele</a:t>
            </a:r>
            <a:r>
              <a:rPr lang="fr-FR" dirty="0">
                <a:latin typeface="Arial" panose="020B0604020202020204" pitchFamily="34" charset="0"/>
                <a:cs typeface="Arial" panose="020B0604020202020204" pitchFamily="34" charset="0"/>
              </a:rPr>
              <a:t> de </a:t>
            </a:r>
            <a:r>
              <a:rPr lang="fr-FR" dirty="0" err="1">
                <a:latin typeface="Arial" panose="020B0604020202020204" pitchFamily="34" charset="0"/>
                <a:cs typeface="Arial" panose="020B0604020202020204" pitchFamily="34" charset="0"/>
              </a:rPr>
              <a:t>comemorare</a:t>
            </a:r>
            <a:r>
              <a:rPr lang="fr-FR" dirty="0">
                <a:latin typeface="Arial" panose="020B0604020202020204" pitchFamily="34" charset="0"/>
                <a:cs typeface="Arial" panose="020B0604020202020204" pitchFamily="34" charset="0"/>
              </a:rPr>
              <a:t> din Program;</a:t>
            </a:r>
            <a:endParaRPr lang="ro-RO" dirty="0">
              <a:latin typeface="Arial" panose="020B0604020202020204" pitchFamily="34" charset="0"/>
              <a:cs typeface="Arial" panose="020B0604020202020204" pitchFamily="34" charset="0"/>
            </a:endParaRPr>
          </a:p>
          <a:p>
            <a:pPr marL="457200" lvl="0" indent="-457200" algn="l">
              <a:buAutoNum type="arabicPeriod"/>
            </a:pPr>
            <a:r>
              <a:rPr lang="ro-RO" dirty="0">
                <a:latin typeface="Arial" panose="020B0604020202020204" pitchFamily="34" charset="0"/>
                <a:cs typeface="Arial" panose="020B0604020202020204" pitchFamily="34" charset="0"/>
              </a:rPr>
              <a:t>Sprijinirea autorității publice locale pentru reabilitarea mormântului comun de război din Cehal (pădure, în locul numit ”La Motoare”) </a:t>
            </a:r>
          </a:p>
          <a:p>
            <a:pPr marL="457200" lvl="0" indent="-457200" algn="l">
              <a:buAutoNum type="arabicPeriod"/>
            </a:pPr>
            <a:r>
              <a:rPr lang="ro-RO" dirty="0">
                <a:latin typeface="Arial" panose="020B0604020202020204" pitchFamily="34" charset="0"/>
                <a:cs typeface="Arial" panose="020B0604020202020204" pitchFamily="34" charset="0"/>
              </a:rPr>
              <a:t>Continuarea activităților de identificare a celor 8 (opt) maramureșeni ce sunt înhumați în mormântul comun de război de la Moișeni;</a:t>
            </a:r>
          </a:p>
          <a:p>
            <a:pPr marL="457200" lvl="0" indent="-457200" algn="l">
              <a:buAutoNum type="arabicPeriod"/>
            </a:pPr>
            <a:r>
              <a:rPr lang="fr-FR" dirty="0" err="1">
                <a:latin typeface="Arial" panose="020B0604020202020204" pitchFamily="34" charset="0"/>
                <a:cs typeface="Arial" panose="020B0604020202020204" pitchFamily="34" charset="0"/>
              </a:rPr>
              <a:t>Implicarea</a:t>
            </a:r>
            <a:r>
              <a:rPr lang="fr-FR" dirty="0">
                <a:latin typeface="Arial" panose="020B0604020202020204" pitchFamily="34" charset="0"/>
                <a:cs typeface="Arial" panose="020B0604020202020204" pitchFamily="34" charset="0"/>
              </a:rPr>
              <a:t> de </a:t>
            </a:r>
            <a:r>
              <a:rPr lang="fr-FR" dirty="0" err="1">
                <a:latin typeface="Arial" panose="020B0604020202020204" pitchFamily="34" charset="0"/>
                <a:cs typeface="Arial" panose="020B0604020202020204" pitchFamily="34" charset="0"/>
              </a:rPr>
              <a:t>către</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autoritățile</a:t>
            </a:r>
            <a:r>
              <a:rPr lang="fr-FR" dirty="0">
                <a:latin typeface="Arial" panose="020B0604020202020204" pitchFamily="34" charset="0"/>
                <a:cs typeface="Arial" panose="020B0604020202020204" pitchFamily="34" charset="0"/>
              </a:rPr>
              <a:t> locale a </a:t>
            </a:r>
            <a:r>
              <a:rPr lang="fr-FR" dirty="0" err="1">
                <a:latin typeface="Arial" panose="020B0604020202020204" pitchFamily="34" charset="0"/>
                <a:cs typeface="Arial" panose="020B0604020202020204" pitchFamily="34" charset="0"/>
              </a:rPr>
              <a:t>unui</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număr</a:t>
            </a:r>
            <a:r>
              <a:rPr lang="fr-FR" dirty="0">
                <a:latin typeface="Arial" panose="020B0604020202020204" pitchFamily="34" charset="0"/>
                <a:cs typeface="Arial" panose="020B0604020202020204" pitchFamily="34" charset="0"/>
              </a:rPr>
              <a:t> mai mare de </a:t>
            </a:r>
            <a:r>
              <a:rPr lang="fr-FR" dirty="0" err="1">
                <a:latin typeface="Arial" panose="020B0604020202020204" pitchFamily="34" charset="0"/>
                <a:cs typeface="Arial" panose="020B0604020202020204" pitchFamily="34" charset="0"/>
              </a:rPr>
              <a:t>localnici</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inclusiv</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consilieri</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locali</a:t>
            </a:r>
            <a:r>
              <a:rPr lang="fr-FR" dirty="0">
                <a:latin typeface="Arial" panose="020B0604020202020204" pitchFamily="34" charset="0"/>
                <a:cs typeface="Arial" panose="020B0604020202020204" pitchFamily="34" charset="0"/>
              </a:rPr>
              <a:t>, la </a:t>
            </a:r>
            <a:r>
              <a:rPr lang="fr-FR" dirty="0" err="1">
                <a:latin typeface="Arial" panose="020B0604020202020204" pitchFamily="34" charset="0"/>
                <a:cs typeface="Arial" panose="020B0604020202020204" pitchFamily="34" charset="0"/>
              </a:rPr>
              <a:t>activitățile</a:t>
            </a:r>
            <a:r>
              <a:rPr lang="fr-FR" dirty="0">
                <a:latin typeface="Arial" panose="020B0604020202020204" pitchFamily="34" charset="0"/>
                <a:cs typeface="Arial" panose="020B0604020202020204" pitchFamily="34" charset="0"/>
              </a:rPr>
              <a:t> de </a:t>
            </a:r>
            <a:r>
              <a:rPr lang="fr-FR" dirty="0" err="1">
                <a:latin typeface="Arial" panose="020B0604020202020204" pitchFamily="34" charset="0"/>
                <a:cs typeface="Arial" panose="020B0604020202020204" pitchFamily="34" charset="0"/>
              </a:rPr>
              <a:t>comemorare</a:t>
            </a:r>
            <a:r>
              <a:rPr lang="fr-FR" dirty="0">
                <a:latin typeface="Arial" panose="020B0604020202020204" pitchFamily="34" charset="0"/>
                <a:cs typeface="Arial" panose="020B0604020202020204" pitchFamily="34" charset="0"/>
              </a:rPr>
              <a:t> din Program ce au </a:t>
            </a:r>
            <a:r>
              <a:rPr lang="fr-FR" dirty="0" err="1">
                <a:latin typeface="Arial" panose="020B0604020202020204" pitchFamily="34" charset="0"/>
                <a:cs typeface="Arial" panose="020B0604020202020204" pitchFamily="34" charset="0"/>
              </a:rPr>
              <a:t>loc</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în</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localitățile</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lor</a:t>
            </a:r>
            <a:r>
              <a:rPr lang="fr-FR"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endParaRPr lang="ro-RO" dirty="0">
              <a:solidFill>
                <a:srgbClr val="003366"/>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endParaRPr lang="ro-RO" dirty="0">
              <a:solidFill>
                <a:srgbClr val="003366"/>
              </a:solidFill>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endParaRPr lang="en-US"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2423800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lnSpcReduction="10000"/>
          </a:bodyPr>
          <a:lstStyle/>
          <a:p>
            <a:pPr lvl="0" algn="l"/>
            <a:endParaRPr lang="ro-RO" dirty="0"/>
          </a:p>
          <a:p>
            <a:pPr lvl="0" algn="l">
              <a:lnSpc>
                <a:spcPct val="150000"/>
              </a:lnSpc>
            </a:pPr>
            <a:r>
              <a:rPr lang="ro-RO" dirty="0"/>
              <a:t>6</a:t>
            </a:r>
            <a:r>
              <a:rPr lang="ro-RO" dirty="0">
                <a:latin typeface="Arial" panose="020B0604020202020204" pitchFamily="34" charset="0"/>
                <a:cs typeface="Arial" panose="020B0604020202020204" pitchFamily="34" charset="0"/>
              </a:rPr>
              <a:t>. </a:t>
            </a:r>
            <a:r>
              <a:rPr lang="pt-BR" dirty="0">
                <a:latin typeface="Arial" panose="020B0604020202020204" pitchFamily="34" charset="0"/>
                <a:cs typeface="Arial" panose="020B0604020202020204" pitchFamily="34" charset="0"/>
              </a:rPr>
              <a:t>Asigurarea de către autoritățile locale a sonorizării evenimentelor de comemorare în cât mai multe locații;</a:t>
            </a:r>
            <a:endParaRPr lang="ro-RO" dirty="0">
              <a:latin typeface="Arial" panose="020B0604020202020204" pitchFamily="34" charset="0"/>
              <a:cs typeface="Arial" panose="020B0604020202020204" pitchFamily="34" charset="0"/>
            </a:endParaRPr>
          </a:p>
          <a:p>
            <a:pPr lvl="0" algn="l">
              <a:lnSpc>
                <a:spcPct val="150000"/>
              </a:lnSpc>
            </a:pPr>
            <a:r>
              <a:rPr lang="ro-RO" dirty="0">
                <a:latin typeface="Arial" panose="020B0604020202020204" pitchFamily="34" charset="0"/>
                <a:cs typeface="Arial" panose="020B0604020202020204" pitchFamily="34" charset="0"/>
              </a:rPr>
              <a:t>7. </a:t>
            </a:r>
            <a:r>
              <a:rPr lang="pt-BR" dirty="0">
                <a:latin typeface="Arial" panose="020B0604020202020204" pitchFamily="34" charset="0"/>
                <a:cs typeface="Arial" panose="020B0604020202020204" pitchFamily="34" charset="0"/>
              </a:rPr>
              <a:t>Cooptarea ca și parteneri în Program și a altor asociații civico patriotice;</a:t>
            </a:r>
            <a:endParaRPr lang="en-US" dirty="0">
              <a:latin typeface="Arial" panose="020B0604020202020204" pitchFamily="34" charset="0"/>
              <a:cs typeface="Arial" panose="020B0604020202020204" pitchFamily="34" charset="0"/>
            </a:endParaRPr>
          </a:p>
          <a:p>
            <a:pPr lvl="0" algn="l">
              <a:lnSpc>
                <a:spcPct val="150000"/>
              </a:lnSpc>
            </a:pPr>
            <a:r>
              <a:rPr lang="ro-RO" dirty="0">
                <a:latin typeface="Arial" panose="020B0604020202020204" pitchFamily="34" charset="0"/>
                <a:cs typeface="Arial" panose="020B0604020202020204" pitchFamily="34" charset="0"/>
              </a:rPr>
              <a:t>8. </a:t>
            </a:r>
            <a:r>
              <a:rPr lang="pt-BR" dirty="0">
                <a:latin typeface="Arial" panose="020B0604020202020204" pitchFamily="34" charset="0"/>
                <a:cs typeface="Arial" panose="020B0604020202020204" pitchFamily="34" charset="0"/>
              </a:rPr>
              <a:t>Dezvoltarea site-lui ”</a:t>
            </a:r>
            <a:r>
              <a:rPr lang="pt-BR" i="1" dirty="0">
                <a:latin typeface="Arial" panose="020B0604020202020204" pitchFamily="34" charset="0"/>
                <a:cs typeface="Arial" panose="020B0604020202020204" pitchFamily="34" charset="0"/>
              </a:rPr>
              <a:t> comemorarea eroii neamului</a:t>
            </a:r>
            <a:r>
              <a:rPr lang="pt-BR" dirty="0">
                <a:latin typeface="Arial" panose="020B0604020202020204" pitchFamily="34" charset="0"/>
                <a:cs typeface="Arial" panose="020B0604020202020204" pitchFamily="34" charset="0"/>
              </a:rPr>
              <a:t>” prin postarea, de date și poze, cât mai curând posibil după evenimentul organizat, precum și definitivarea hărții interactive, prin postarea de informații complete referitoare la fiecare mormânt de război identificat pe teritoriul județului Satu Mare, în scopul de a prezenta public date despre locul, eroii înhumați, evenimentele desfășurate în bătăliile din zonă și alte detalii de interes.</a:t>
            </a:r>
            <a:endParaRPr lang="en-US" dirty="0">
              <a:latin typeface="Arial" panose="020B0604020202020204" pitchFamily="34" charset="0"/>
              <a:cs typeface="Arial" panose="020B0604020202020204" pitchFamily="34" charset="0"/>
            </a:endParaRPr>
          </a:p>
          <a:p>
            <a:pPr algn="just"/>
            <a:endParaRPr lang="en-US" sz="1867" dirty="0">
              <a:solidFill>
                <a:srgbClr val="003366"/>
              </a:solidFill>
              <a:latin typeface="Arial" panose="020B0604020202020204" pitchFamily="34" charset="0"/>
              <a:cs typeface="Arial" panose="020B0604020202020204" pitchFamily="34" charset="0"/>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12629241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Mulțumiri</a:t>
            </a:r>
            <a:r>
              <a:rPr lang="ro-RO" sz="2600" dirty="0">
                <a:effectLst/>
                <a:latin typeface="Arial" panose="020B0604020202020204" pitchFamily="34" charset="0"/>
                <a:ea typeface="Times New Roman" panose="02020603050405020304" pitchFamily="18" charset="0"/>
                <a:cs typeface="Arial" panose="020B0604020202020204" pitchFamily="34" charset="0"/>
              </a:rPr>
              <a:t> tuturor celor ce au contribuit la buna desfășurare a activităților din cadrul Programului desfășurate în anul 2025, </a:t>
            </a:r>
            <a:r>
              <a:rPr lang="ro-RO" sz="2600" dirty="0">
                <a:latin typeface="Arial" panose="020B0604020202020204" pitchFamily="34" charset="0"/>
                <a:cs typeface="Arial" panose="020B0604020202020204" pitchFamily="34" charset="0"/>
              </a:rPr>
              <a:t>doamnelor și domnilor primari, Consiliului Județean Satu Mare și bineînțeles partenerilor și colaboratorilor. ...</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E17F416A-D582-70CF-92B9-34C1FDCAD90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801" y="3052865"/>
            <a:ext cx="5978525" cy="3959225"/>
          </a:xfrm>
          <a:prstGeom prst="rect">
            <a:avLst/>
          </a:prstGeom>
          <a:noFill/>
          <a:ln>
            <a:noFill/>
          </a:ln>
        </p:spPr>
      </p:pic>
      <p:pic>
        <p:nvPicPr>
          <p:cNvPr id="7" name="Picture 6">
            <a:extLst>
              <a:ext uri="{FF2B5EF4-FFF2-40B4-BE49-F238E27FC236}">
                <a16:creationId xmlns:a16="http://schemas.microsoft.com/office/drawing/2014/main" id="{3990C07D-EFEF-CD3A-3E95-B10926FA98C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96633" y="3036464"/>
            <a:ext cx="5744595" cy="3888105"/>
          </a:xfrm>
          <a:prstGeom prst="rect">
            <a:avLst/>
          </a:prstGeom>
          <a:noFill/>
          <a:ln>
            <a:noFill/>
          </a:ln>
        </p:spPr>
      </p:pic>
    </p:spTree>
    <p:extLst>
      <p:ext uri="{BB962C8B-B14F-4D97-AF65-F5344CB8AC3E}">
        <p14:creationId xmlns:p14="http://schemas.microsoft.com/office/powerpoint/2010/main" val="33491131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47488-4457-9DB0-C828-C2EC42AAA54F}"/>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40A53D86-2866-FBB7-96CC-ED08176AAC75}"/>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92776FF-3EA2-0C7E-103D-BE06ECCF4BE9}"/>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A8703381-A7B4-9AAA-4D8C-CB0DF51BBB13}"/>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C7D60774-2E93-8729-BFD8-F9CCE38CC675}"/>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4481FAE-55BE-CAFD-44D7-26FA39D0F0BE}"/>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3D722C53-B9C6-775F-B84E-14134719575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EC9BA5E9-F260-1831-06B6-C852D3B465F2}"/>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CBB17BC3-3DBA-6C85-061C-E0AFDAADA496}"/>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0AC07794-2727-9DE7-0EB4-7AC9B05D9583}"/>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6FBFAF40-9446-D92F-871D-BFB3BC75C456}"/>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1AFB8D7C-0A66-8A11-E3AF-87FA4F9173A7}"/>
              </a:ext>
            </a:extLst>
          </p:cNvPr>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Mulțumiri</a:t>
            </a:r>
            <a:r>
              <a:rPr lang="ro-RO" sz="2600" dirty="0">
                <a:effectLst/>
                <a:latin typeface="Arial" panose="020B0604020202020204" pitchFamily="34" charset="0"/>
                <a:ea typeface="Times New Roman" panose="02020603050405020304" pitchFamily="18" charset="0"/>
                <a:cs typeface="Arial" panose="020B0604020202020204" pitchFamily="34" charset="0"/>
              </a:rPr>
              <a:t> </a:t>
            </a:r>
            <a:r>
              <a:rPr lang="ro-RO" sz="2600" dirty="0">
                <a:latin typeface="Arial" panose="020B0604020202020204" pitchFamily="34" charset="0"/>
                <a:cs typeface="Arial" panose="020B0604020202020204" pitchFamily="34" charset="0"/>
              </a:rPr>
              <a:t>partenerilor ..</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B2FCE3D1-98D1-75D6-2BA0-439F5F9583FA}"/>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4D4B436B-4DF4-C286-5F09-F33B05774E79}"/>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0BE7BEDF-394F-144F-1A49-A53F29DD864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920240"/>
            <a:ext cx="6391275" cy="4231005"/>
          </a:xfrm>
          <a:prstGeom prst="rect">
            <a:avLst/>
          </a:prstGeom>
          <a:noFill/>
          <a:ln>
            <a:noFill/>
          </a:ln>
        </p:spPr>
      </p:pic>
      <p:pic>
        <p:nvPicPr>
          <p:cNvPr id="8" name="Picture 7">
            <a:extLst>
              <a:ext uri="{FF2B5EF4-FFF2-40B4-BE49-F238E27FC236}">
                <a16:creationId xmlns:a16="http://schemas.microsoft.com/office/drawing/2014/main" id="{0294913A-D051-6A76-C440-0BF4A71DEF9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36928" y="2920240"/>
            <a:ext cx="5751638" cy="4241962"/>
          </a:xfrm>
          <a:prstGeom prst="rect">
            <a:avLst/>
          </a:prstGeom>
          <a:noFill/>
          <a:ln>
            <a:noFill/>
          </a:ln>
        </p:spPr>
      </p:pic>
    </p:spTree>
    <p:extLst>
      <p:ext uri="{BB962C8B-B14F-4D97-AF65-F5344CB8AC3E}">
        <p14:creationId xmlns:p14="http://schemas.microsoft.com/office/powerpoint/2010/main" val="22605396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6131-407F-BCE6-9306-8E9782E91E26}"/>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DFB2768B-BDF0-6BFF-03A4-0AC9943B6D7A}"/>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3FD691F1-652A-209F-371B-187B04D80DB5}"/>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C515DB2B-C095-1918-D0A4-5BC9C6421671}"/>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7847711E-8CDC-9995-4A1B-F3033023FBF1}"/>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6EB90CA-706E-26F3-5F1D-A30A02347888}"/>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81480FC4-0911-83B2-C520-1255D7503EC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F763A9FD-4DEF-685F-2009-944534F9EAF1}"/>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94C32E38-7CE9-3197-0454-74F1D69487D0}"/>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1294E053-EE6B-5831-66BE-C545DE7E333A}"/>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6BB7220C-16FB-2A5E-7177-89F1D1DAC12A}"/>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D4AC3EA3-47F6-9611-5EF1-D17318B9044F}"/>
              </a:ext>
            </a:extLst>
          </p:cNvPr>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Mulțumiri</a:t>
            </a:r>
            <a:r>
              <a:rPr lang="ro-RO" sz="2600" dirty="0">
                <a:effectLst/>
                <a:latin typeface="Arial" panose="020B0604020202020204" pitchFamily="34" charset="0"/>
                <a:ea typeface="Times New Roman" panose="02020603050405020304" pitchFamily="18" charset="0"/>
                <a:cs typeface="Arial" panose="020B0604020202020204" pitchFamily="34" charset="0"/>
              </a:rPr>
              <a:t> </a:t>
            </a:r>
            <a:r>
              <a:rPr lang="ro-RO" sz="2600" dirty="0">
                <a:latin typeface="Arial" panose="020B0604020202020204" pitchFamily="34" charset="0"/>
                <a:cs typeface="Arial" panose="020B0604020202020204" pitchFamily="34" charset="0"/>
              </a:rPr>
              <a:t>partenerilor ..</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77348A34-5719-609D-FD1F-444219AA18BE}"/>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7C0CB120-0DAD-293E-45BD-45B4110B33F1}"/>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1FF60E21-A241-86C2-B203-63384B0BDE5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00362" y="2319329"/>
            <a:ext cx="6391275" cy="4229735"/>
          </a:xfrm>
          <a:prstGeom prst="rect">
            <a:avLst/>
          </a:prstGeom>
          <a:noFill/>
          <a:ln>
            <a:noFill/>
          </a:ln>
        </p:spPr>
      </p:pic>
    </p:spTree>
    <p:extLst>
      <p:ext uri="{BB962C8B-B14F-4D97-AF65-F5344CB8AC3E}">
        <p14:creationId xmlns:p14="http://schemas.microsoft.com/office/powerpoint/2010/main" val="8489185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259D9-98F8-0C0F-8942-1456AC2C02F7}"/>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B2407176-FC58-7554-263C-3AA444C61A5B}"/>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F41DFCC3-D9DC-E0A5-787F-8F1A038FE367}"/>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2CD35E46-B8B7-7DD3-A3C0-CDDA618EF15D}"/>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66431D82-8128-ED82-7BF0-EAD74F379540}"/>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7047E8A4-9CB7-A8D8-2BE9-F7CA3842B64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ED61BECB-236C-DE79-5645-05E171F95A21}"/>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F6E7DF2F-2555-06E7-5C09-1389BA80A8F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643824B2-3E95-E672-6D85-2154FD82B53D}"/>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4F2E4FFD-21B0-147B-83AA-E352A23B7BA8}"/>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0628531E-D044-3781-1328-77FCF60F3DBC}"/>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83B1FCD6-2DCE-B7E4-353E-82F6C86DFE67}"/>
              </a:ext>
            </a:extLst>
          </p:cNvPr>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Mulțumiri</a:t>
            </a:r>
            <a:r>
              <a:rPr lang="ro-RO" sz="2600" dirty="0">
                <a:effectLst/>
                <a:latin typeface="Arial" panose="020B0604020202020204" pitchFamily="34" charset="0"/>
                <a:ea typeface="Times New Roman" panose="02020603050405020304" pitchFamily="18" charset="0"/>
                <a:cs typeface="Arial" panose="020B0604020202020204" pitchFamily="34" charset="0"/>
              </a:rPr>
              <a:t> </a:t>
            </a:r>
            <a:r>
              <a:rPr lang="ro-RO" sz="2600" dirty="0">
                <a:latin typeface="Arial" panose="020B0604020202020204" pitchFamily="34" charset="0"/>
                <a:cs typeface="Arial" panose="020B0604020202020204" pitchFamily="34" charset="0"/>
              </a:rPr>
              <a:t>rezerviștilor militari</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2317C1C7-D7FF-3C11-32E5-7E649AFD5E7E}"/>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B940AFE7-5A64-3A94-0ECE-3D33FF1675B0}"/>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BFA00131-41DD-C642-6096-C6CE1C484EA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55690" y="1941987"/>
            <a:ext cx="6960135" cy="4607077"/>
          </a:xfrm>
          <a:prstGeom prst="rect">
            <a:avLst/>
          </a:prstGeom>
          <a:noFill/>
          <a:ln>
            <a:noFill/>
          </a:ln>
        </p:spPr>
      </p:pic>
    </p:spTree>
    <p:extLst>
      <p:ext uri="{BB962C8B-B14F-4D97-AF65-F5344CB8AC3E}">
        <p14:creationId xmlns:p14="http://schemas.microsoft.com/office/powerpoint/2010/main" val="16346937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FAD0A-535E-D808-A3D3-787D72EB88AA}"/>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17A60D7F-49D3-075D-2D7F-F0285382E5F6}"/>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CFB8269D-ECF1-E5B7-FE75-FC2FB6ACC06D}"/>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0C5D356A-4389-6288-A16F-48330DCCFFC6}"/>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57CA4601-33EF-B7D5-4558-2C8452E2D8C7}"/>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35FEDE9B-0A4A-BEA9-C6DB-000BF73E603F}"/>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2D094A6-2C9E-366D-73C4-3D66970A1E89}"/>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B1B90B0C-70FC-3B0B-F56E-440852D797C0}"/>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A041890A-3979-FBF6-49E1-9A981FFB9484}"/>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03B0AD36-3538-2ACD-C877-2C511302FBA2}"/>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34662794-3816-E55B-9C32-C7A91DA94FC7}"/>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94FBEFD-9A29-E16F-02B9-E5A3BC6ABEE2}"/>
              </a:ext>
            </a:extLst>
          </p:cNvPr>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Mulțumiri</a:t>
            </a:r>
            <a:r>
              <a:rPr lang="ro-RO" sz="2600" dirty="0">
                <a:effectLst/>
                <a:latin typeface="Arial" panose="020B0604020202020204" pitchFamily="34" charset="0"/>
                <a:ea typeface="Times New Roman" panose="02020603050405020304" pitchFamily="18" charset="0"/>
                <a:cs typeface="Arial" panose="020B0604020202020204" pitchFamily="34" charset="0"/>
              </a:rPr>
              <a:t> partenerilor și </a:t>
            </a:r>
            <a:r>
              <a:rPr lang="ro-RO" sz="2600" dirty="0">
                <a:latin typeface="Arial" panose="020B0604020202020204" pitchFamily="34" charset="0"/>
                <a:cs typeface="Arial" panose="020B0604020202020204" pitchFamily="34" charset="0"/>
              </a:rPr>
              <a:t>colaboratorilor ..</a:t>
            </a: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A4BB35EF-0F6D-CE1C-9946-9E26747175F5}"/>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052F9E40-03AF-81FC-830C-CF35BAAE9080}"/>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6" name="Picture 5">
            <a:extLst>
              <a:ext uri="{FF2B5EF4-FFF2-40B4-BE49-F238E27FC236}">
                <a16:creationId xmlns:a16="http://schemas.microsoft.com/office/drawing/2014/main" id="{C35AAC08-C5C3-94D1-F041-1D23BD7DAA6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38244" y="2612850"/>
            <a:ext cx="6108700" cy="4215437"/>
          </a:xfrm>
          <a:prstGeom prst="rect">
            <a:avLst/>
          </a:prstGeom>
          <a:noFill/>
          <a:ln>
            <a:noFill/>
          </a:ln>
        </p:spPr>
      </p:pic>
      <p:pic>
        <p:nvPicPr>
          <p:cNvPr id="7" name="Picture 6">
            <a:extLst>
              <a:ext uri="{FF2B5EF4-FFF2-40B4-BE49-F238E27FC236}">
                <a16:creationId xmlns:a16="http://schemas.microsoft.com/office/drawing/2014/main" id="{B2FAF4FB-7A92-BD7B-B8E2-C2C7E5745D5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5057" y="2599188"/>
            <a:ext cx="6083302" cy="4229100"/>
          </a:xfrm>
          <a:prstGeom prst="rect">
            <a:avLst/>
          </a:prstGeom>
          <a:noFill/>
          <a:ln>
            <a:noFill/>
          </a:ln>
        </p:spPr>
      </p:pic>
    </p:spTree>
    <p:extLst>
      <p:ext uri="{BB962C8B-B14F-4D97-AF65-F5344CB8AC3E}">
        <p14:creationId xmlns:p14="http://schemas.microsoft.com/office/powerpoint/2010/main" val="22103383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076D-859E-EC00-B57C-396476E53C80}"/>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17237238-2529-E13A-3E23-3D88691D66C1}"/>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7B36BE40-6524-E732-48A0-3BD179469E90}"/>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5CDF1C6D-C9A3-E9F6-B745-23684133599E}"/>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E73D5C82-C479-4069-0210-1C20A014EC16}"/>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EB441D45-6479-088E-71D4-C0511F694C01}"/>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15C03541-15C2-79C6-B6A6-4AB8FCFDB471}"/>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D4FE4B87-CFF6-682A-8CD7-6F892AC56BFF}"/>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80019E81-6023-2362-12F0-9345668A9BBC}"/>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6648B947-6025-EAD5-4A88-E9E5388BC56C}"/>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A6588B10-7FCB-61E7-0671-49A6BDBFEC9F}"/>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037E07C4-4F46-94FB-2528-0FC6745B891E}"/>
              </a:ext>
            </a:extLst>
          </p:cNvPr>
          <p:cNvSpPr>
            <a:spLocks noGrp="1"/>
          </p:cNvSpPr>
          <p:nvPr>
            <p:ph type="subTitle" idx="1"/>
          </p:nvPr>
        </p:nvSpPr>
        <p:spPr>
          <a:xfrm>
            <a:off x="201366" y="1237524"/>
            <a:ext cx="11685833" cy="5456800"/>
          </a:xfrm>
        </p:spPr>
        <p:txBody>
          <a:bodyPr>
            <a:normAutofit/>
          </a:bodyPr>
          <a:lstStyle/>
          <a:p>
            <a:pPr>
              <a:lnSpc>
                <a:spcPct val="150000"/>
              </a:lnSpc>
              <a:spcAft>
                <a:spcPts val="1000"/>
              </a:spcAft>
            </a:pPr>
            <a:r>
              <a:rPr lang="ro-RO" sz="2600" b="1" dirty="0">
                <a:effectLst/>
                <a:latin typeface="Arial" panose="020B0604020202020204" pitchFamily="34" charset="0"/>
                <a:ea typeface="Times New Roman" panose="02020603050405020304" pitchFamily="18" charset="0"/>
                <a:cs typeface="Arial" panose="020B0604020202020204" pitchFamily="34" charset="0"/>
              </a:rPr>
              <a:t>Slujba de pomenire a eroului Petru Namoilă de la Tiream oficiată în limba maghiară și română</a:t>
            </a:r>
          </a:p>
          <a:p>
            <a:pPr>
              <a:lnSpc>
                <a:spcPct val="150000"/>
              </a:lnSpc>
              <a:spcAft>
                <a:spcPts val="1000"/>
              </a:spcAft>
            </a:pPr>
            <a:endParaRPr lang="ro-RO" sz="2600"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189A2ED5-F774-DD3E-733C-EA2EC24628A4}"/>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4B1D4D8D-079E-8338-52E7-635797A73C31}"/>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78B5A95F-A6A9-8943-4D25-E85EFBD737A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60426" y="2430543"/>
            <a:ext cx="6563990" cy="4345342"/>
          </a:xfrm>
          <a:prstGeom prst="rect">
            <a:avLst/>
          </a:prstGeom>
          <a:noFill/>
          <a:ln>
            <a:noFill/>
          </a:ln>
        </p:spPr>
      </p:pic>
    </p:spTree>
    <p:extLst>
      <p:ext uri="{BB962C8B-B14F-4D97-AF65-F5344CB8AC3E}">
        <p14:creationId xmlns:p14="http://schemas.microsoft.com/office/powerpoint/2010/main" val="5541343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9317D-CE57-50E0-F41A-FAC2340A5C52}"/>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D433D207-F3CD-5665-F527-02D5F282497C}"/>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E307F352-3ABD-5D11-1D0F-D46DE64ACAD8}"/>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B6282D39-6760-FEF3-EA00-EDA69CA359E1}"/>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62C8829D-9C1F-E3C7-1963-BF14237CACBF}"/>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93374178-2DAD-EE08-3B01-43DD5A5CBAF7}"/>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A4728D3F-FE46-1A74-E5FD-FB0CC919C294}"/>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63A4989A-B9DF-E29A-AC41-4FC172D444DE}"/>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E9099E5B-441B-82F4-0E19-5E465EA787F9}"/>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6474B3FE-56B9-8911-070B-5DD90F0F6109}"/>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356D7340-38B0-0B35-B594-816231E51421}"/>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96F912EC-7A77-A15B-BAAD-54F3BE9884E0}"/>
              </a:ext>
            </a:extLst>
          </p:cNvPr>
          <p:cNvSpPr>
            <a:spLocks noGrp="1"/>
          </p:cNvSpPr>
          <p:nvPr>
            <p:ph type="subTitle" idx="1"/>
          </p:nvPr>
        </p:nvSpPr>
        <p:spPr>
          <a:xfrm>
            <a:off x="201366" y="1237524"/>
            <a:ext cx="11685833" cy="5456800"/>
          </a:xfrm>
        </p:spPr>
        <p:txBody>
          <a:bodyPr>
            <a:normAutofit/>
          </a:bodyPr>
          <a:lstStyle/>
          <a:p>
            <a:pPr>
              <a:lnSpc>
                <a:spcPct val="150000"/>
              </a:lnSpc>
              <a:spcAft>
                <a:spcPts val="1000"/>
              </a:spcAft>
            </a:pPr>
            <a:r>
              <a:rPr lang="ro-RO" sz="2600" b="1" dirty="0">
                <a:latin typeface="Arial" panose="020B0604020202020204" pitchFamily="34" charset="0"/>
                <a:ea typeface="Times New Roman" panose="02020603050405020304" pitchFamily="18" charset="0"/>
                <a:cs typeface="Arial" panose="020B0604020202020204" pitchFamily="34" charset="0"/>
              </a:rPr>
              <a:t>Garda la mormânt</a:t>
            </a:r>
            <a:endParaRPr lang="ro-RO" sz="2600" b="1"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spcAft>
                <a:spcPts val="1000"/>
              </a:spcAft>
            </a:pPr>
            <a:endParaRPr lang="ro-RO" sz="2600"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9B5CBCDE-2461-4CBD-6160-3515BE24B28E}"/>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22285DC1-3574-B9AD-96E5-A64FE3363E7B}"/>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7" name="Picture 6">
            <a:extLst>
              <a:ext uri="{FF2B5EF4-FFF2-40B4-BE49-F238E27FC236}">
                <a16:creationId xmlns:a16="http://schemas.microsoft.com/office/drawing/2014/main" id="{EFFFC7B2-2172-2B0C-0911-F228A2F717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3251" y="1836338"/>
            <a:ext cx="7581807" cy="5018208"/>
          </a:xfrm>
          <a:prstGeom prst="rect">
            <a:avLst/>
          </a:prstGeom>
        </p:spPr>
      </p:pic>
    </p:spTree>
    <p:extLst>
      <p:ext uri="{BB962C8B-B14F-4D97-AF65-F5344CB8AC3E}">
        <p14:creationId xmlns:p14="http://schemas.microsoft.com/office/powerpoint/2010/main" val="22615651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C0C73-8870-63C9-8B13-84315F95EF51}"/>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F6E2B696-459E-BB30-8BBC-8A7B2ECB0410}"/>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0930170F-2D30-B06D-E262-12688DD684F8}"/>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5CB4BC37-B36A-C8BE-3CD5-8ABC9F91A62B}"/>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837B66E8-0A0D-AAB7-2E7D-A02BAB610F99}"/>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09108712-4749-152F-AD0F-614E30AA89CB}"/>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27CBDC64-8C90-FF0C-0518-9B81D055406D}"/>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3369CED2-D07F-4C85-B986-D85E26C1BFB5}"/>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1D2122EF-D9FB-60F8-1604-51FB9F9FD9C8}"/>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A09D648E-F00A-DAAD-6085-E9A98FA3EA5F}"/>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30328203-0132-04FD-41CB-BCC76B5A293E}"/>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36FFE785-53DD-FD11-9394-14785B6BD855}"/>
              </a:ext>
            </a:extLst>
          </p:cNvPr>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b="1" dirty="0">
                <a:effectLst/>
                <a:latin typeface="Arial" panose="020B0604020202020204" pitchFamily="34" charset="0"/>
                <a:ea typeface="Times New Roman" panose="02020603050405020304" pitchFamily="18" charset="0"/>
                <a:cs typeface="Arial" panose="020B0604020202020204" pitchFamily="34" charset="0"/>
              </a:rPr>
              <a:t>Mulțumiri</a:t>
            </a:r>
          </a:p>
          <a:p>
            <a:pPr algn="just">
              <a:lnSpc>
                <a:spcPct val="150000"/>
              </a:lnSpc>
              <a:spcAft>
                <a:spcPts val="1000"/>
              </a:spcAft>
            </a:pPr>
            <a:r>
              <a:rPr lang="ro-RO" dirty="0">
                <a:effectLst/>
                <a:latin typeface="Arial" panose="020B0604020202020204" pitchFamily="34" charset="0"/>
                <a:ea typeface="Times New Roman" panose="02020603050405020304" pitchFamily="18" charset="0"/>
                <a:cs typeface="Arial" panose="020B0604020202020204" pitchFamily="34" charset="0"/>
              </a:rPr>
              <a:t>De asemenea mass-mediei locale și revistei Eroii Neamului.</a:t>
            </a:r>
          </a:p>
          <a:p>
            <a:pPr algn="just">
              <a:lnSpc>
                <a:spcPct val="150000"/>
              </a:lnSpc>
              <a:spcAft>
                <a:spcPts val="1000"/>
              </a:spcAft>
            </a:pPr>
            <a:r>
              <a:rPr lang="fr-FR" dirty="0">
                <a:effectLst/>
                <a:latin typeface="Arial" panose="020B0604020202020204" pitchFamily="34" charset="0"/>
                <a:ea typeface="Times New Roman" panose="02020603050405020304" pitchFamily="18" charset="0"/>
                <a:cs typeface="Arial" panose="020B0604020202020204" pitchFamily="34" charset="0"/>
              </a:rPr>
              <a:t>Prin </a:t>
            </a:r>
            <a:r>
              <a:rPr lang="fr-FR" dirty="0" err="1">
                <a:effectLst/>
                <a:latin typeface="Arial" panose="020B0604020202020204" pitchFamily="34" charset="0"/>
                <a:ea typeface="Times New Roman" panose="02020603050405020304" pitchFamily="18" charset="0"/>
                <a:cs typeface="Arial" panose="020B0604020202020204" pitchFamily="34" charset="0"/>
              </a:rPr>
              <a:t>acest</a:t>
            </a:r>
            <a:r>
              <a:rPr lang="fr-FR" dirty="0">
                <a:effectLst/>
                <a:latin typeface="Arial" panose="020B0604020202020204" pitchFamily="34" charset="0"/>
                <a:ea typeface="Times New Roman" panose="02020603050405020304" pitchFamily="18" charset="0"/>
                <a:cs typeface="Arial" panose="020B0604020202020204" pitchFamily="34" charset="0"/>
              </a:rPr>
              <a:t> Program, </a:t>
            </a:r>
            <a:r>
              <a:rPr lang="fr-FR" dirty="0" err="1">
                <a:effectLst/>
                <a:latin typeface="Arial" panose="020B0604020202020204" pitchFamily="34" charset="0"/>
                <a:ea typeface="Times New Roman" panose="02020603050405020304" pitchFamily="18" charset="0"/>
                <a:cs typeface="Arial" panose="020B0604020202020204" pitchFamily="34" charset="0"/>
              </a:rPr>
              <a:t>dorim</a:t>
            </a:r>
            <a:r>
              <a:rPr lang="fr-FR" dirty="0">
                <a:effectLst/>
                <a:latin typeface="Arial" panose="020B0604020202020204" pitchFamily="34" charset="0"/>
                <a:ea typeface="Times New Roman" panose="02020603050405020304" pitchFamily="18" charset="0"/>
                <a:cs typeface="Arial" panose="020B0604020202020204" pitchFamily="34" charset="0"/>
              </a:rPr>
              <a:t> a se </a:t>
            </a:r>
            <a:r>
              <a:rPr lang="fr-FR" dirty="0" err="1">
                <a:effectLst/>
                <a:latin typeface="Arial" panose="020B0604020202020204" pitchFamily="34" charset="0"/>
                <a:ea typeface="Times New Roman" panose="02020603050405020304" pitchFamily="18" charset="0"/>
                <a:cs typeface="Arial" panose="020B0604020202020204" pitchFamily="34" charset="0"/>
              </a:rPr>
              <a:t>aduce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aminte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despre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cei</a:t>
            </a:r>
            <a:r>
              <a:rPr lang="fr-FR" dirty="0">
                <a:effectLst/>
                <a:latin typeface="Arial" panose="020B0604020202020204" pitchFamily="34" charset="0"/>
                <a:ea typeface="Times New Roman" panose="02020603050405020304" pitchFamily="18" charset="0"/>
                <a:cs typeface="Arial" panose="020B0604020202020204" pitchFamily="34" charset="0"/>
              </a:rPr>
              <a:t> ce au </a:t>
            </a:r>
            <a:r>
              <a:rPr lang="fr-FR" dirty="0" err="1">
                <a:effectLst/>
                <a:latin typeface="Arial" panose="020B0604020202020204" pitchFamily="34" charset="0"/>
                <a:ea typeface="Times New Roman" panose="02020603050405020304" pitchFamily="18" charset="0"/>
                <a:cs typeface="Arial" panose="020B0604020202020204" pitchFamily="34" charset="0"/>
              </a:rPr>
              <a:t>scris</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adevăratele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pagini</a:t>
            </a:r>
            <a:r>
              <a:rPr lang="fr-FR" b="1" dirty="0">
                <a:effectLst/>
                <a:latin typeface="Arial" panose="020B0604020202020204" pitchFamily="34" charset="0"/>
                <a:ea typeface="Times New Roman" panose="02020603050405020304" pitchFamily="18" charset="0"/>
                <a:cs typeface="Arial" panose="020B0604020202020204" pitchFamily="34" charset="0"/>
              </a:rPr>
              <a:t> de </a:t>
            </a:r>
            <a:r>
              <a:rPr lang="fr-FR" b="1" dirty="0" err="1">
                <a:effectLst/>
                <a:latin typeface="Arial" panose="020B0604020202020204" pitchFamily="34" charset="0"/>
                <a:ea typeface="Times New Roman" panose="02020603050405020304" pitchFamily="18" charset="0"/>
                <a:cs typeface="Arial" panose="020B0604020202020204" pitchFamily="34" charset="0"/>
              </a:rPr>
              <a:t>istorie</a:t>
            </a:r>
            <a:r>
              <a:rPr lang="fr-FR" dirty="0">
                <a:effectLst/>
                <a:latin typeface="Arial" panose="020B0604020202020204" pitchFamily="34" charset="0"/>
                <a:ea typeface="Times New Roman" panose="02020603050405020304" pitchFamily="18" charset="0"/>
                <a:cs typeface="Arial" panose="020B0604020202020204" pitchFamily="34" charset="0"/>
              </a:rPr>
              <a:t> ale </a:t>
            </a:r>
            <a:r>
              <a:rPr lang="fr-FR" dirty="0" err="1">
                <a:effectLst/>
                <a:latin typeface="Arial" panose="020B0604020202020204" pitchFamily="34" charset="0"/>
                <a:ea typeface="Times New Roman" panose="02020603050405020304" pitchFamily="18" charset="0"/>
                <a:cs typeface="Arial" panose="020B0604020202020204" pitchFamily="34" charset="0"/>
              </a:rPr>
              <a:t>neamului</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românesc</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despre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bunicii</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unora</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din</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generația</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noastră</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și</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străbunicii</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unora</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din</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tânăra</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generație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despre</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cei</a:t>
            </a:r>
            <a:r>
              <a:rPr lang="fr-FR" dirty="0">
                <a:effectLst/>
                <a:latin typeface="Arial" panose="020B0604020202020204" pitchFamily="34" charset="0"/>
                <a:ea typeface="Times New Roman" panose="02020603050405020304" pitchFamily="18" charset="0"/>
                <a:cs typeface="Arial" panose="020B0604020202020204" pitchFamily="34" charset="0"/>
              </a:rPr>
              <a:t> care au pus </a:t>
            </a:r>
            <a:r>
              <a:rPr lang="fr-FR" dirty="0" err="1">
                <a:effectLst/>
                <a:latin typeface="Arial" panose="020B0604020202020204" pitchFamily="34" charset="0"/>
                <a:ea typeface="Times New Roman" panose="02020603050405020304" pitchFamily="18" charset="0"/>
                <a:cs typeface="Arial" panose="020B0604020202020204" pitchFamily="34" charset="0"/>
              </a:rPr>
              <a:t>Patria</a:t>
            </a:r>
            <a:r>
              <a:rPr lang="fr-FR" dirty="0">
                <a:effectLst/>
                <a:latin typeface="Arial" panose="020B0604020202020204" pitchFamily="34" charset="0"/>
                <a:ea typeface="Times New Roman" panose="02020603050405020304" pitchFamily="18" charset="0"/>
                <a:cs typeface="Arial" panose="020B0604020202020204" pitchFamily="34" charset="0"/>
              </a:rPr>
              <a:t> mai </a:t>
            </a:r>
            <a:r>
              <a:rPr lang="fr-FR" dirty="0" err="1">
                <a:effectLst/>
                <a:latin typeface="Arial" panose="020B0604020202020204" pitchFamily="34" charset="0"/>
                <a:ea typeface="Times New Roman" panose="02020603050405020304" pitchFamily="18" charset="0"/>
                <a:cs typeface="Arial" panose="020B0604020202020204" pitchFamily="34" charset="0"/>
              </a:rPr>
              <a:t>presus</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decât</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viața</a:t>
            </a:r>
            <a:r>
              <a:rPr lang="fr-FR" dirty="0">
                <a:effectLst/>
                <a:latin typeface="Arial" panose="020B0604020202020204" pitchFamily="34" charset="0"/>
                <a:ea typeface="Times New Roman" panose="02020603050405020304" pitchFamily="18" charset="0"/>
                <a:cs typeface="Arial" panose="020B0604020202020204" pitchFamily="34" charset="0"/>
              </a:rPr>
              <a:t> </a:t>
            </a:r>
            <a:r>
              <a:rPr lang="fr-FR" dirty="0" err="1">
                <a:effectLst/>
                <a:latin typeface="Arial" panose="020B0604020202020204" pitchFamily="34" charset="0"/>
                <a:ea typeface="Times New Roman" panose="02020603050405020304" pitchFamily="18" charset="0"/>
                <a:cs typeface="Arial" panose="020B0604020202020204" pitchFamily="34" charset="0"/>
              </a:rPr>
              <a:t>lor</a:t>
            </a:r>
            <a:r>
              <a:rPr lang="fr-FR" dirty="0">
                <a:effectLst/>
                <a:latin typeface="Arial" panose="020B0604020202020204" pitchFamily="34" charset="0"/>
                <a:ea typeface="Times New Roman" panose="02020603050405020304" pitchFamily="18" charset="0"/>
                <a:cs typeface="Arial" panose="020B0604020202020204" pitchFamily="34" charset="0"/>
              </a:rPr>
              <a:t> !</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spcAft>
                <a:spcPts val="1000"/>
              </a:spcAft>
            </a:pPr>
            <a:r>
              <a:rPr lang="fr-FR" b="1" dirty="0">
                <a:effectLst/>
                <a:latin typeface="Arial" panose="020B0604020202020204" pitchFamily="34" charset="0"/>
                <a:ea typeface="Times New Roman" panose="02020603050405020304" pitchFamily="18" charset="0"/>
                <a:cs typeface="Arial" panose="020B0604020202020204" pitchFamily="34" charset="0"/>
              </a:rPr>
              <a:t>Aceste </a:t>
            </a:r>
            <a:r>
              <a:rPr lang="fr-FR" b="1" dirty="0" err="1">
                <a:effectLst/>
                <a:latin typeface="Arial" panose="020B0604020202020204" pitchFamily="34" charset="0"/>
                <a:ea typeface="Times New Roman" panose="02020603050405020304" pitchFamily="18" charset="0"/>
                <a:cs typeface="Arial" panose="020B0604020202020204" pitchFamily="34" charset="0"/>
              </a:rPr>
              <a:t>fapte</a:t>
            </a:r>
            <a:r>
              <a:rPr lang="fr-FR" b="1" dirty="0">
                <a:effectLst/>
                <a:latin typeface="Arial" panose="020B0604020202020204" pitchFamily="34" charset="0"/>
                <a:ea typeface="Times New Roman" panose="02020603050405020304" pitchFamily="18" charset="0"/>
                <a:cs typeface="Arial" panose="020B0604020202020204" pitchFamily="34" charset="0"/>
              </a:rPr>
              <a:t> au </a:t>
            </a:r>
            <a:r>
              <a:rPr lang="fr-FR" b="1" dirty="0" err="1">
                <a:effectLst/>
                <a:latin typeface="Arial" panose="020B0604020202020204" pitchFamily="34" charset="0"/>
                <a:ea typeface="Times New Roman" panose="02020603050405020304" pitchFamily="18" charset="0"/>
                <a:cs typeface="Arial" panose="020B0604020202020204" pitchFamily="34" charset="0"/>
              </a:rPr>
              <a:t>fost</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reale</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dirty="0" err="1">
                <a:effectLst/>
                <a:latin typeface="Arial" panose="020B0604020202020204" pitchFamily="34" charset="0"/>
                <a:ea typeface="Times New Roman" panose="02020603050405020304" pitchFamily="18" charset="0"/>
                <a:cs typeface="Arial" panose="020B0604020202020204" pitchFamily="34" charset="0"/>
              </a:rPr>
              <a:t>și</a:t>
            </a:r>
            <a:r>
              <a:rPr lang="fr-FR" b="1" dirty="0">
                <a:effectLst/>
                <a:latin typeface="Arial" panose="020B0604020202020204" pitchFamily="34" charset="0"/>
                <a:ea typeface="Times New Roman" panose="02020603050405020304" pitchFamily="18" charset="0"/>
                <a:cs typeface="Arial" panose="020B0604020202020204" pitchFamily="34" charset="0"/>
              </a:rPr>
              <a:t> </a:t>
            </a:r>
            <a:r>
              <a:rPr lang="fr-FR" b="1" u="sng" dirty="0" err="1">
                <a:effectLst/>
                <a:latin typeface="Arial" panose="020B0604020202020204" pitchFamily="34" charset="0"/>
                <a:ea typeface="Times New Roman" panose="02020603050405020304" pitchFamily="18" charset="0"/>
                <a:cs typeface="Arial" panose="020B0604020202020204" pitchFamily="34" charset="0"/>
              </a:rPr>
              <a:t>nimeni</a:t>
            </a:r>
            <a:r>
              <a:rPr lang="fr-FR" b="1" u="sng" dirty="0">
                <a:effectLst/>
                <a:latin typeface="Arial" panose="020B0604020202020204" pitchFamily="34" charset="0"/>
                <a:ea typeface="Times New Roman" panose="02020603050405020304" pitchFamily="18" charset="0"/>
                <a:cs typeface="Arial" panose="020B0604020202020204" pitchFamily="34" charset="0"/>
              </a:rPr>
              <a:t> nu le </a:t>
            </a:r>
            <a:r>
              <a:rPr lang="fr-FR" b="1" u="sng" dirty="0" err="1">
                <a:effectLst/>
                <a:latin typeface="Arial" panose="020B0604020202020204" pitchFamily="34" charset="0"/>
                <a:ea typeface="Times New Roman" panose="02020603050405020304" pitchFamily="18" charset="0"/>
                <a:cs typeface="Arial" panose="020B0604020202020204" pitchFamily="34" charset="0"/>
              </a:rPr>
              <a:t>poate</a:t>
            </a:r>
            <a:r>
              <a:rPr lang="fr-FR" b="1" u="sng" dirty="0">
                <a:effectLst/>
                <a:latin typeface="Arial" panose="020B0604020202020204" pitchFamily="34" charset="0"/>
                <a:ea typeface="Times New Roman" panose="02020603050405020304" pitchFamily="18" charset="0"/>
                <a:cs typeface="Arial" panose="020B0604020202020204" pitchFamily="34" charset="0"/>
              </a:rPr>
              <a:t> nega</a:t>
            </a:r>
            <a:r>
              <a:rPr lang="ro-RO" b="1" u="sng" dirty="0">
                <a:latin typeface="Arial" panose="020B0604020202020204" pitchFamily="34" charset="0"/>
                <a:ea typeface="Times New Roman" panose="02020603050405020304" pitchFamily="18" charset="0"/>
                <a:cs typeface="Arial" panose="020B0604020202020204" pitchFamily="34" charset="0"/>
              </a:rPr>
              <a:t>!</a:t>
            </a:r>
            <a:endParaRPr lang="ro-RO" dirty="0">
              <a:effectLst/>
              <a:latin typeface="Arial" panose="020B0604020202020204" pitchFamily="34" charset="0"/>
              <a:ea typeface="Times New Roman" panose="02020603050405020304" pitchFamily="18"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44527A57-2130-D125-CFDF-13B15ED0186A}"/>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9CC543A2-D9F0-082E-43D5-44D2966694F7}"/>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Tree>
    <p:extLst>
      <p:ext uri="{BB962C8B-B14F-4D97-AF65-F5344CB8AC3E}">
        <p14:creationId xmlns:p14="http://schemas.microsoft.com/office/powerpoint/2010/main" val="41510997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dirty="0">
                <a:effectLst/>
                <a:latin typeface="Arial" panose="020B0604020202020204" pitchFamily="34" charset="0"/>
                <a:ea typeface="Times New Roman" panose="02020603050405020304" pitchFamily="18" charset="0"/>
                <a:cs typeface="Arial" panose="020B0604020202020204" pitchFamily="34" charset="0"/>
              </a:rPr>
              <a:t> </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
        <p:nvSpPr>
          <p:cNvPr id="16" name="TextBox 15">
            <a:extLst>
              <a:ext uri="{FF2B5EF4-FFF2-40B4-BE49-F238E27FC236}">
                <a16:creationId xmlns:a16="http://schemas.microsoft.com/office/drawing/2014/main" id="{77DA2C7F-D578-4A22-9D12-564B37CFBD51}"/>
              </a:ext>
            </a:extLst>
          </p:cNvPr>
          <p:cNvSpPr txBox="1"/>
          <p:nvPr/>
        </p:nvSpPr>
        <p:spPr>
          <a:xfrm>
            <a:off x="270639" y="1281051"/>
            <a:ext cx="11616559" cy="3785652"/>
          </a:xfrm>
          <a:prstGeom prst="rect">
            <a:avLst/>
          </a:prstGeom>
          <a:noFill/>
        </p:spPr>
        <p:txBody>
          <a:bodyPr wrap="square">
            <a:spAutoFit/>
          </a:bodyPr>
          <a:lstStyle/>
          <a:p>
            <a:endParaRPr lang="ro-RO" sz="2400" i="1" dirty="0">
              <a:latin typeface="Arial" panose="020B0604020202020204" pitchFamily="34" charset="0"/>
              <a:cs typeface="Arial" panose="020B0604020202020204" pitchFamily="34" charset="0"/>
            </a:endParaRPr>
          </a:p>
          <a:p>
            <a:r>
              <a:rPr lang="ro-RO" sz="2400" i="1" dirty="0">
                <a:latin typeface="Arial" panose="020B0604020202020204" pitchFamily="34" charset="0"/>
                <a:cs typeface="Arial" panose="020B0604020202020204" pitchFamily="34" charset="0"/>
              </a:rPr>
              <a:t>A</a:t>
            </a:r>
            <a:r>
              <a:rPr lang="fr-FR" sz="2400" dirty="0" err="1">
                <a:latin typeface="Arial" panose="020B0604020202020204" pitchFamily="34" charset="0"/>
                <a:cs typeface="Arial" panose="020B0604020202020204" pitchFamily="34" charset="0"/>
              </a:rPr>
              <a:t>cademician</a:t>
            </a:r>
            <a:r>
              <a:rPr lang="fr-FR" sz="2400" dirty="0">
                <a:latin typeface="Arial" panose="020B0604020202020204" pitchFamily="34" charset="0"/>
                <a:cs typeface="Arial" panose="020B0604020202020204" pitchFamily="34" charset="0"/>
              </a:rPr>
              <a:t> Ioan Aurel Pop, </a:t>
            </a:r>
            <a:r>
              <a:rPr lang="fr-FR" sz="2400" dirty="0" err="1">
                <a:latin typeface="Arial" panose="020B0604020202020204" pitchFamily="34" charset="0"/>
                <a:cs typeface="Arial" panose="020B0604020202020204" pitchFamily="34" charset="0"/>
              </a:rPr>
              <a:t>Președintele</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Academiei</a:t>
            </a:r>
            <a:r>
              <a:rPr lang="fr-FR" sz="2400"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Române</a:t>
            </a:r>
            <a:r>
              <a:rPr lang="ro-RO" sz="2400" dirty="0">
                <a:latin typeface="Arial" panose="020B0604020202020204" pitchFamily="34" charset="0"/>
                <a:cs typeface="Arial" panose="020B0604020202020204" pitchFamily="34" charset="0"/>
              </a:rPr>
              <a:t>:</a:t>
            </a:r>
            <a:endParaRPr lang="ro-RO" sz="2400" i="1" dirty="0">
              <a:latin typeface="Arial" panose="020B0604020202020204" pitchFamily="34" charset="0"/>
              <a:cs typeface="Arial" panose="020B0604020202020204" pitchFamily="34" charset="0"/>
            </a:endParaRPr>
          </a:p>
          <a:p>
            <a:r>
              <a:rPr lang="ro-RO" sz="2400" b="1" i="1" dirty="0">
                <a:latin typeface="Arial" panose="020B0604020202020204" pitchFamily="34" charset="0"/>
                <a:cs typeface="Arial" panose="020B0604020202020204" pitchFamily="34" charset="0"/>
              </a:rPr>
              <a:t>”</a:t>
            </a:r>
            <a:r>
              <a:rPr lang="fr-FR" sz="2400" b="1" i="1" dirty="0" err="1">
                <a:latin typeface="Arial" panose="020B0604020202020204" pitchFamily="34" charset="0"/>
                <a:cs typeface="Arial" panose="020B0604020202020204" pitchFamily="34" charset="0"/>
              </a:rPr>
              <a:t>Trecutul</a:t>
            </a:r>
            <a:r>
              <a:rPr lang="fr-FR" sz="2400" b="1" i="1" dirty="0">
                <a:latin typeface="Arial" panose="020B0604020202020204" pitchFamily="34" charset="0"/>
                <a:cs typeface="Arial" panose="020B0604020202020204" pitchFamily="34" charset="0"/>
              </a:rPr>
              <a:t> nu e </a:t>
            </a:r>
            <a:r>
              <a:rPr lang="fr-FR" sz="2400" b="1" i="1" dirty="0" err="1">
                <a:latin typeface="Arial" panose="020B0604020202020204" pitchFamily="34" charset="0"/>
                <a:cs typeface="Arial" panose="020B0604020202020204" pitchFamily="34" charset="0"/>
              </a:rPr>
              <a:t>literă</a:t>
            </a:r>
            <a:r>
              <a:rPr lang="fr-FR" sz="2400" b="1" i="1" dirty="0">
                <a:latin typeface="Arial" panose="020B0604020202020204" pitchFamily="34" charset="0"/>
                <a:cs typeface="Arial" panose="020B0604020202020204" pitchFamily="34" charset="0"/>
              </a:rPr>
              <a:t> </a:t>
            </a:r>
            <a:r>
              <a:rPr lang="fr-FR" sz="2400" b="1" i="1" dirty="0" err="1">
                <a:latin typeface="Arial" panose="020B0604020202020204" pitchFamily="34" charset="0"/>
                <a:cs typeface="Arial" panose="020B0604020202020204" pitchFamily="34" charset="0"/>
              </a:rPr>
              <a:t>moartă</a:t>
            </a:r>
            <a:r>
              <a:rPr lang="fr-FR" sz="2400" b="1" i="1" dirty="0">
                <a:latin typeface="Arial" panose="020B0604020202020204" pitchFamily="34" charset="0"/>
                <a:cs typeface="Arial" panose="020B0604020202020204" pitchFamily="34" charset="0"/>
              </a:rPr>
              <a:t>, ci exemple de </a:t>
            </a:r>
            <a:r>
              <a:rPr lang="fr-FR" sz="2400" b="1" i="1" dirty="0" err="1">
                <a:latin typeface="Arial" panose="020B0604020202020204" pitchFamily="34" charset="0"/>
                <a:cs typeface="Arial" panose="020B0604020202020204" pitchFamily="34" charset="0"/>
              </a:rPr>
              <a:t>viață</a:t>
            </a:r>
            <a:r>
              <a:rPr lang="fr-FR" sz="2400" b="1" dirty="0">
                <a:latin typeface="Arial" panose="020B0604020202020204" pitchFamily="34" charset="0"/>
                <a:cs typeface="Arial" panose="020B0604020202020204" pitchFamily="34" charset="0"/>
              </a:rPr>
              <a:t>”,</a:t>
            </a:r>
            <a:endParaRPr lang="ro-RO" sz="2400" i="1" dirty="0">
              <a:latin typeface="Arial" panose="020B0604020202020204" pitchFamily="34" charset="0"/>
              <a:cs typeface="Arial" panose="020B0604020202020204" pitchFamily="34" charset="0"/>
            </a:endParaRPr>
          </a:p>
          <a:p>
            <a:endParaRPr lang="ro-RO" sz="2400" b="1" i="1" dirty="0">
              <a:latin typeface="Arial" panose="020B0604020202020204" pitchFamily="34" charset="0"/>
              <a:cs typeface="Arial" panose="020B0604020202020204" pitchFamily="34" charset="0"/>
            </a:endParaRPr>
          </a:p>
          <a:p>
            <a:r>
              <a:rPr lang="fr-FR" sz="2400" b="1" dirty="0">
                <a:latin typeface="Arial" panose="020B0604020202020204" pitchFamily="34" charset="0"/>
                <a:cs typeface="Arial" panose="020B0604020202020204" pitchFamily="34" charset="0"/>
              </a:rPr>
              <a:t> </a:t>
            </a:r>
            <a:r>
              <a:rPr lang="fr-FR" sz="2400" dirty="0" err="1">
                <a:latin typeface="Arial" panose="020B0604020202020204" pitchFamily="34" charset="0"/>
                <a:cs typeface="Arial" panose="020B0604020202020204" pitchFamily="34" charset="0"/>
              </a:rPr>
              <a:t>Mihail</a:t>
            </a:r>
            <a:r>
              <a:rPr lang="fr-FR" sz="2400" dirty="0">
                <a:latin typeface="Arial" panose="020B0604020202020204" pitchFamily="34" charset="0"/>
                <a:cs typeface="Arial" panose="020B0604020202020204" pitchFamily="34" charset="0"/>
              </a:rPr>
              <a:t> Sadoveanu </a:t>
            </a:r>
            <a:r>
              <a:rPr lang="fr-FR" sz="2400" i="1"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r>
              <a:rPr lang="fr-FR" sz="2400" i="1" dirty="0">
                <a:latin typeface="Arial" panose="020B0604020202020204" pitchFamily="34" charset="0"/>
                <a:cs typeface="Arial" panose="020B0604020202020204" pitchFamily="34" charset="0"/>
              </a:rPr>
              <a:t>” </a:t>
            </a:r>
            <a:r>
              <a:rPr lang="fr-FR" sz="2400" b="1" i="1" dirty="0" err="1">
                <a:latin typeface="Arial" panose="020B0604020202020204" pitchFamily="34" charset="0"/>
                <a:cs typeface="Arial" panose="020B0604020202020204" pitchFamily="34" charset="0"/>
              </a:rPr>
              <a:t>Patriotismul</a:t>
            </a:r>
            <a:r>
              <a:rPr lang="fr-FR" sz="2400" i="1" dirty="0">
                <a:latin typeface="Arial" panose="020B0604020202020204" pitchFamily="34" charset="0"/>
                <a:cs typeface="Arial" panose="020B0604020202020204" pitchFamily="34" charset="0"/>
              </a:rPr>
              <a:t> nu </a:t>
            </a:r>
            <a:r>
              <a:rPr lang="fr-FR" sz="2400" i="1" dirty="0" err="1">
                <a:latin typeface="Arial" panose="020B0604020202020204" pitchFamily="34" charset="0"/>
                <a:cs typeface="Arial" panose="020B0604020202020204" pitchFamily="34" charset="0"/>
              </a:rPr>
              <a:t>înseamnă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ură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împotriva</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altor</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neamuri</a:t>
            </a:r>
            <a:r>
              <a:rPr lang="fr-FR" sz="2400" i="1" dirty="0">
                <a:latin typeface="Arial" panose="020B0604020202020204" pitchFamily="34" charset="0"/>
                <a:cs typeface="Arial" panose="020B0604020202020204" pitchFamily="34" charset="0"/>
              </a:rPr>
              <a:t>, ci </a:t>
            </a:r>
            <a:r>
              <a:rPr lang="fr-FR" sz="2400" i="1" dirty="0" err="1">
                <a:latin typeface="Arial" panose="020B0604020202020204" pitchFamily="34" charset="0"/>
                <a:cs typeface="Arial" panose="020B0604020202020204" pitchFamily="34" charset="0"/>
              </a:rPr>
              <a:t>datorie</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către</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neamul</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nostru</a:t>
            </a:r>
            <a:r>
              <a:rPr lang="fr-FR" sz="2400" i="1" dirty="0">
                <a:latin typeface="Arial" panose="020B0604020202020204" pitchFamily="34" charset="0"/>
                <a:cs typeface="Arial" panose="020B0604020202020204" pitchFamily="34" charset="0"/>
              </a:rPr>
              <a:t>; nu </a:t>
            </a:r>
            <a:r>
              <a:rPr lang="fr-FR" sz="2400" i="1" dirty="0" err="1">
                <a:latin typeface="Arial" panose="020B0604020202020204" pitchFamily="34" charset="0"/>
                <a:cs typeface="Arial" panose="020B0604020202020204" pitchFamily="34" charset="0"/>
              </a:rPr>
              <a:t>înseamnă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pretenţia</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că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suntem</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cel</a:t>
            </a:r>
            <a:r>
              <a:rPr lang="fr-FR" sz="2400" i="1" dirty="0">
                <a:latin typeface="Arial" panose="020B0604020202020204" pitchFamily="34" charset="0"/>
                <a:cs typeface="Arial" panose="020B0604020202020204" pitchFamily="34" charset="0"/>
              </a:rPr>
              <a:t> mai </a:t>
            </a:r>
            <a:r>
              <a:rPr lang="fr-FR" sz="2400" i="1" dirty="0" err="1">
                <a:latin typeface="Arial" panose="020B0604020202020204" pitchFamily="34" charset="0"/>
                <a:cs typeface="Arial" panose="020B0604020202020204" pitchFamily="34" charset="0"/>
              </a:rPr>
              <a:t>vrednic</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popor</a:t>
            </a:r>
            <a:r>
              <a:rPr lang="fr-FR" sz="2400" i="1" dirty="0">
                <a:latin typeface="Arial" panose="020B0604020202020204" pitchFamily="34" charset="0"/>
                <a:cs typeface="Arial" panose="020B0604020202020204" pitchFamily="34" charset="0"/>
              </a:rPr>
              <a:t> din </a:t>
            </a:r>
            <a:r>
              <a:rPr lang="fr-FR" sz="2400" i="1" dirty="0" err="1">
                <a:latin typeface="Arial" panose="020B0604020202020204" pitchFamily="34" charset="0"/>
                <a:cs typeface="Arial" panose="020B0604020202020204" pitchFamily="34" charset="0"/>
              </a:rPr>
              <a:t>lume</a:t>
            </a:r>
            <a:r>
              <a:rPr lang="fr-FR" sz="2400" i="1" dirty="0">
                <a:latin typeface="Arial" panose="020B0604020202020204" pitchFamily="34" charset="0"/>
                <a:cs typeface="Arial" panose="020B0604020202020204" pitchFamily="34" charset="0"/>
              </a:rPr>
              <a:t>, ci </a:t>
            </a:r>
            <a:r>
              <a:rPr lang="fr-FR" sz="2400" i="1" dirty="0" err="1">
                <a:latin typeface="Arial" panose="020B0604020202020204" pitchFamily="34" charset="0"/>
                <a:cs typeface="Arial" panose="020B0604020202020204" pitchFamily="34" charset="0"/>
              </a:rPr>
              <a:t>îndemnul</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să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devenim</a:t>
            </a:r>
            <a:r>
              <a:rPr lang="fr-FR" sz="2400" i="1" dirty="0">
                <a:latin typeface="Arial" panose="020B0604020202020204" pitchFamily="34" charset="0"/>
                <a:cs typeface="Arial" panose="020B0604020202020204" pitchFamily="34" charset="0"/>
              </a:rPr>
              <a:t> un </a:t>
            </a:r>
            <a:r>
              <a:rPr lang="fr-FR" sz="2400" b="1" i="1" dirty="0" err="1">
                <a:latin typeface="Arial" panose="020B0604020202020204" pitchFamily="34" charset="0"/>
                <a:cs typeface="Arial" panose="020B0604020202020204" pitchFamily="34" charset="0"/>
              </a:rPr>
              <a:t>popor</a:t>
            </a:r>
            <a:r>
              <a:rPr lang="fr-FR" sz="2400" b="1" i="1" dirty="0">
                <a:latin typeface="Arial" panose="020B0604020202020204" pitchFamily="34" charset="0"/>
                <a:cs typeface="Arial" panose="020B0604020202020204" pitchFamily="34" charset="0"/>
              </a:rPr>
              <a:t> </a:t>
            </a:r>
            <a:r>
              <a:rPr lang="fr-FR" sz="2400" b="1" i="1" dirty="0" err="1">
                <a:latin typeface="Arial" panose="020B0604020202020204" pitchFamily="34" charset="0"/>
                <a:cs typeface="Arial" panose="020B0604020202020204" pitchFamily="34" charset="0"/>
              </a:rPr>
              <a:t>vrednic</a:t>
            </a:r>
            <a:r>
              <a:rPr lang="fr-FR" sz="2400" i="1"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r>
              <a:rPr lang="fr-FR" sz="2400" i="1" dirty="0" err="1">
                <a:latin typeface="Arial" panose="020B0604020202020204" pitchFamily="34" charset="0"/>
                <a:cs typeface="Arial" panose="020B0604020202020204" pitchFamily="34" charset="0"/>
              </a:rPr>
              <a:t>Astfel</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că</a:t>
            </a:r>
            <a:r>
              <a:rPr lang="fr-FR" sz="2400" i="1" dirty="0">
                <a:latin typeface="Arial" panose="020B0604020202020204" pitchFamily="34" charset="0"/>
                <a:cs typeface="Arial" panose="020B0604020202020204" pitchFamily="34" charset="0"/>
              </a:rPr>
              <a:t>, </a:t>
            </a:r>
            <a:r>
              <a:rPr lang="fr-FR" sz="2400" b="1" i="1" dirty="0" err="1">
                <a:latin typeface="Arial" panose="020B0604020202020204" pitchFamily="34" charset="0"/>
                <a:cs typeface="Arial" panose="020B0604020202020204" pitchFamily="34" charset="0"/>
              </a:rPr>
              <a:t>datoria</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noastră</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și</a:t>
            </a:r>
            <a:r>
              <a:rPr lang="fr-FR" sz="2400" i="1" dirty="0">
                <a:latin typeface="Arial" panose="020B0604020202020204" pitchFamily="34" charset="0"/>
                <a:cs typeface="Arial" panose="020B0604020202020204" pitchFamily="34" charset="0"/>
              </a:rPr>
              <a:t> a </a:t>
            </a:r>
            <a:r>
              <a:rPr lang="fr-FR" sz="2400" i="1" dirty="0" err="1">
                <a:latin typeface="Arial" panose="020B0604020202020204" pitchFamily="34" charset="0"/>
                <a:cs typeface="Arial" panose="020B0604020202020204" pitchFamily="34" charset="0"/>
              </a:rPr>
              <a:t>generațiilor</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viitoare</a:t>
            </a:r>
            <a:r>
              <a:rPr lang="fr-FR" sz="2400" i="1" dirty="0">
                <a:latin typeface="Arial" panose="020B0604020202020204" pitchFamily="34" charset="0"/>
                <a:cs typeface="Arial" panose="020B0604020202020204" pitchFamily="34" charset="0"/>
              </a:rPr>
              <a:t>, este </a:t>
            </a:r>
            <a:r>
              <a:rPr lang="fr-FR" sz="2400" i="1" dirty="0" err="1">
                <a:latin typeface="Arial" panose="020B0604020202020204" pitchFamily="34" charset="0"/>
                <a:cs typeface="Arial" panose="020B0604020202020204" pitchFamily="34" charset="0"/>
              </a:rPr>
              <a:t>aceea</a:t>
            </a:r>
            <a:r>
              <a:rPr lang="fr-FR" sz="2400" i="1" dirty="0">
                <a:latin typeface="Arial" panose="020B0604020202020204" pitchFamily="34" charset="0"/>
                <a:cs typeface="Arial" panose="020B0604020202020204" pitchFamily="34" charset="0"/>
              </a:rPr>
              <a:t> de a-i </a:t>
            </a:r>
            <a:r>
              <a:rPr lang="fr-FR" sz="2400" i="1" dirty="0" err="1">
                <a:latin typeface="Arial" panose="020B0604020202020204" pitchFamily="34" charset="0"/>
                <a:cs typeface="Arial" panose="020B0604020202020204" pitchFamily="34" charset="0"/>
              </a:rPr>
              <a:t>păstra</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veșnic</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în</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memorie</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pe</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eroi</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și</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să</a:t>
            </a:r>
            <a:r>
              <a:rPr lang="fr-FR" sz="2400" i="1" dirty="0">
                <a:latin typeface="Arial" panose="020B0604020202020204" pitchFamily="34" charset="0"/>
                <a:cs typeface="Arial" panose="020B0604020202020204" pitchFamily="34" charset="0"/>
              </a:rPr>
              <a:t> ne </a:t>
            </a:r>
            <a:r>
              <a:rPr lang="fr-FR" sz="2400" i="1" dirty="0" err="1">
                <a:latin typeface="Arial" panose="020B0604020202020204" pitchFamily="34" charset="0"/>
                <a:cs typeface="Arial" panose="020B0604020202020204" pitchFamily="34" charset="0"/>
              </a:rPr>
              <a:t>închinăm</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cu</a:t>
            </a:r>
            <a:r>
              <a:rPr lang="fr-FR" sz="2400" i="1" dirty="0">
                <a:latin typeface="Arial" panose="020B0604020202020204" pitchFamily="34" charset="0"/>
                <a:cs typeface="Arial" panose="020B0604020202020204" pitchFamily="34" charset="0"/>
              </a:rPr>
              <a:t> respect </a:t>
            </a:r>
            <a:r>
              <a:rPr lang="fr-FR" sz="2400" i="1" dirty="0" err="1">
                <a:latin typeface="Arial" panose="020B0604020202020204" pitchFamily="34" charset="0"/>
                <a:cs typeface="Arial" panose="020B0604020202020204" pitchFamily="34" charset="0"/>
              </a:rPr>
              <a:t>în</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fața</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mormintelor</a:t>
            </a:r>
            <a:r>
              <a:rPr lang="fr-FR" sz="2400" i="1" dirty="0">
                <a:latin typeface="Arial" panose="020B0604020202020204" pitchFamily="34" charset="0"/>
                <a:cs typeface="Arial" panose="020B0604020202020204" pitchFamily="34" charset="0"/>
              </a:rPr>
              <a:t> </a:t>
            </a:r>
            <a:r>
              <a:rPr lang="fr-FR" sz="2400" i="1" dirty="0" err="1">
                <a:latin typeface="Arial" panose="020B0604020202020204" pitchFamily="34" charset="0"/>
                <a:cs typeface="Arial" panose="020B0604020202020204" pitchFamily="34" charset="0"/>
              </a:rPr>
              <a:t>lor</a:t>
            </a:r>
            <a:r>
              <a:rPr lang="fr-FR" sz="2400" i="1" dirty="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51047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a:grpSpLocks/>
          </p:cNvGrpSpPr>
          <p:nvPr/>
        </p:nvGrpSpPr>
        <p:grpSpPr bwMode="auto">
          <a:xfrm>
            <a:off x="-45057" y="-284269"/>
            <a:ext cx="12192000" cy="7407276"/>
            <a:chOff x="25" y="25"/>
            <a:chExt cx="16838" cy="11906"/>
          </a:xfrm>
        </p:grpSpPr>
        <p:sp>
          <p:nvSpPr>
            <p:cNvPr id="2058" name="Rectangle 10"/>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p:cNvSpPr>
              <a:spLocks/>
            </p:cNvSpPr>
            <p:nvPr/>
          </p:nvSpPr>
          <p:spPr bwMode="auto">
            <a:xfrm>
              <a:off x="1191" y="745"/>
              <a:ext cx="14377" cy="865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2055" name="AutoShape 7"/>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p:cNvSpPr>
            <a:spLocks noGrp="1"/>
          </p:cNvSpPr>
          <p:nvPr>
            <p:ph type="ctrTitle"/>
          </p:nvPr>
        </p:nvSpPr>
        <p:spPr>
          <a:xfrm>
            <a:off x="937846" y="8635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p:cNvSpPr>
            <a:spLocks noGrp="1"/>
          </p:cNvSpPr>
          <p:nvPr>
            <p:ph type="subTitle" idx="1"/>
          </p:nvPr>
        </p:nvSpPr>
        <p:spPr>
          <a:xfrm>
            <a:off x="201366" y="1237524"/>
            <a:ext cx="11685833" cy="5456800"/>
          </a:xfrm>
        </p:spPr>
        <p:txBody>
          <a:bodyPr>
            <a:normAutofit/>
          </a:bodyPr>
          <a:lstStyle/>
          <a:p>
            <a:pPr algn="just">
              <a:lnSpc>
                <a:spcPct val="150000"/>
              </a:lnSpc>
              <a:spcAft>
                <a:spcPts val="1000"/>
              </a:spcAft>
            </a:pPr>
            <a:r>
              <a:rPr lang="ro-RO" dirty="0">
                <a:effectLst/>
                <a:latin typeface="Arial" panose="020B0604020202020204" pitchFamily="34" charset="0"/>
                <a:ea typeface="Times New Roman" panose="02020603050405020304" pitchFamily="18" charset="0"/>
                <a:cs typeface="Arial" panose="020B0604020202020204" pitchFamily="34" charset="0"/>
              </a:rPr>
              <a:t> </a:t>
            </a:r>
          </a:p>
          <a:p>
            <a:pPr algn="just"/>
            <a:endParaRPr lang="en-US" sz="1867" dirty="0">
              <a:solidFill>
                <a:srgbClr val="003366"/>
              </a:solidFill>
            </a:endParaRPr>
          </a:p>
        </p:txBody>
      </p:sp>
      <p:sp>
        <p:nvSpPr>
          <p:cNvPr id="2059" name="Rectangle 11"/>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sp>
        <p:nvSpPr>
          <p:cNvPr id="16" name="TextBox 15">
            <a:extLst>
              <a:ext uri="{FF2B5EF4-FFF2-40B4-BE49-F238E27FC236}">
                <a16:creationId xmlns:a16="http://schemas.microsoft.com/office/drawing/2014/main" id="{A545CE84-6F95-4E87-853D-E2BAA214EA54}"/>
              </a:ext>
            </a:extLst>
          </p:cNvPr>
          <p:cNvSpPr txBox="1"/>
          <p:nvPr/>
        </p:nvSpPr>
        <p:spPr>
          <a:xfrm>
            <a:off x="270639" y="913261"/>
            <a:ext cx="11524281" cy="5795176"/>
          </a:xfrm>
          <a:prstGeom prst="rect">
            <a:avLst/>
          </a:prstGeom>
          <a:noFill/>
        </p:spPr>
        <p:txBody>
          <a:bodyPr wrap="square">
            <a:spAutoFit/>
          </a:bodyPr>
          <a:lstStyle/>
          <a:p>
            <a:pPr algn="just">
              <a:lnSpc>
                <a:spcPct val="150000"/>
              </a:lnSpc>
              <a:spcAft>
                <a:spcPts val="1000"/>
              </a:spcAft>
            </a:pPr>
            <a:r>
              <a:rPr lang="ro-RO" sz="2400" dirty="0">
                <a:effectLst/>
                <a:latin typeface="Arial" panose="020B0604020202020204" pitchFamily="34" charset="0"/>
                <a:ea typeface="Times New Roman" panose="02020603050405020304" pitchFamily="18" charset="0"/>
                <a:cs typeface="Arial" panose="020B0604020202020204" pitchFamily="34" charset="0"/>
              </a:rPr>
              <a:t>Considerăm că imboldul ce ne insuflă dorința de a continua acțiunile, în vederea  îndeplinirii nobilului scop de cinstire a memoriei înaintașilor, va face ca Programul    ”Comemorarea Eroilor Neamului în județul Satu Mare” să meargă mai departe, deoarece: </a:t>
            </a:r>
          </a:p>
          <a:p>
            <a:pPr algn="ctr">
              <a:lnSpc>
                <a:spcPct val="150000"/>
              </a:lnSpc>
              <a:spcAft>
                <a:spcPts val="1000"/>
              </a:spcAft>
            </a:pPr>
            <a:r>
              <a:rPr lang="ro-RO" sz="2400" dirty="0">
                <a:effectLst/>
                <a:latin typeface="Arial" panose="020B0604020202020204" pitchFamily="34" charset="0"/>
                <a:ea typeface="Times New Roman" panose="02020603050405020304" pitchFamily="18" charset="0"/>
                <a:cs typeface="Arial" panose="020B0604020202020204" pitchFamily="34" charset="0"/>
              </a:rPr>
              <a:t>” </a:t>
            </a:r>
            <a:r>
              <a:rPr lang="ro-RO" sz="2400" b="1" dirty="0">
                <a:effectLst/>
                <a:latin typeface="Arial" panose="020B0604020202020204" pitchFamily="34" charset="0"/>
                <a:ea typeface="Times New Roman" panose="02020603050405020304" pitchFamily="18" charset="0"/>
                <a:cs typeface="Arial" panose="020B0604020202020204" pitchFamily="34" charset="0"/>
              </a:rPr>
              <a:t>NEAMUL ESTE ETERN PRIN CULTUL EROILOR</a:t>
            </a:r>
            <a:r>
              <a:rPr lang="ro-RO" sz="2400" dirty="0">
                <a:effectLst/>
                <a:latin typeface="Arial" panose="020B0604020202020204" pitchFamily="34" charset="0"/>
                <a:ea typeface="Times New Roman" panose="02020603050405020304" pitchFamily="18" charset="0"/>
                <a:cs typeface="Arial" panose="020B0604020202020204" pitchFamily="34" charset="0"/>
              </a:rPr>
              <a:t> ”</a:t>
            </a:r>
          </a:p>
          <a:p>
            <a:pPr algn="ctr">
              <a:lnSpc>
                <a:spcPct val="150000"/>
              </a:lnSpc>
              <a:spcAft>
                <a:spcPts val="1000"/>
              </a:spcAft>
            </a:pPr>
            <a:r>
              <a:rPr lang="ro-RO" sz="2400" i="1" dirty="0">
                <a:effectLst/>
                <a:latin typeface="Arial" panose="020B0604020202020204" pitchFamily="34" charset="0"/>
                <a:ea typeface="Times New Roman" panose="02020603050405020304" pitchFamily="18" charset="0"/>
                <a:cs typeface="Arial" panose="020B0604020202020204" pitchFamily="34" charset="0"/>
              </a:rPr>
              <a:t> ( Nicolae Iorga)</a:t>
            </a:r>
          </a:p>
          <a:p>
            <a:pPr algn="ctr">
              <a:lnSpc>
                <a:spcPct val="150000"/>
              </a:lnSpc>
              <a:spcAft>
                <a:spcPts val="1000"/>
              </a:spcAft>
            </a:pPr>
            <a:r>
              <a:rPr lang="ro-RO" sz="2400" dirty="0">
                <a:effectLst/>
                <a:latin typeface="Arial" panose="020B0604020202020204" pitchFamily="34" charset="0"/>
                <a:ea typeface="Times New Roman" panose="02020603050405020304" pitchFamily="18" charset="0"/>
                <a:cs typeface="Arial" panose="020B0604020202020204" pitchFamily="34" charset="0"/>
              </a:rPr>
              <a:t> Mulțumesc pentru atenție!</a:t>
            </a:r>
          </a:p>
          <a:p>
            <a:r>
              <a:rPr lang="ro-RO" sz="2000" dirty="0"/>
              <a:t>Întocmit: coordonator Program, Claudiu Florian GĂZDAC</a:t>
            </a:r>
            <a:endParaRPr lang="en-US" sz="2000" dirty="0"/>
          </a:p>
          <a:p>
            <a:r>
              <a:rPr lang="ro-RO" sz="2000" dirty="0"/>
              <a:t>Tehnoredactat: Dan FERARU</a:t>
            </a:r>
            <a:endParaRPr lang="en-US" sz="2000" dirty="0"/>
          </a:p>
          <a:p>
            <a:r>
              <a:rPr lang="ro-RO" sz="2000" dirty="0"/>
              <a:t>Foto: col.(r) Ștefan Coșarca, Ionică Moldovan</a:t>
            </a:r>
            <a:endParaRPr lang="en-US" sz="2000" dirty="0"/>
          </a:p>
          <a:p>
            <a:pPr algn="ctr">
              <a:lnSpc>
                <a:spcPct val="115000"/>
              </a:lnSpc>
              <a:spcAft>
                <a:spcPts val="1000"/>
              </a:spcAft>
            </a:pPr>
            <a:endParaRPr lang="ro-RO" sz="2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381213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D63E0-C1AB-0A94-C045-77D7224A5E26}"/>
            </a:ext>
          </a:extLst>
        </p:cNvPr>
        <p:cNvGrpSpPr/>
        <p:nvPr/>
      </p:nvGrpSpPr>
      <p:grpSpPr>
        <a:xfrm>
          <a:off x="0" y="0"/>
          <a:ext cx="0" cy="0"/>
          <a:chOff x="0" y="0"/>
          <a:chExt cx="0" cy="0"/>
        </a:xfrm>
      </p:grpSpPr>
      <p:grpSp>
        <p:nvGrpSpPr>
          <p:cNvPr id="4" name="Group 1">
            <a:extLst>
              <a:ext uri="{FF2B5EF4-FFF2-40B4-BE49-F238E27FC236}">
                <a16:creationId xmlns:a16="http://schemas.microsoft.com/office/drawing/2014/main" id="{A67E5BA5-451E-D600-B642-EFD774645888}"/>
              </a:ext>
            </a:extLst>
          </p:cNvPr>
          <p:cNvGrpSpPr>
            <a:grpSpLocks/>
          </p:cNvGrpSpPr>
          <p:nvPr/>
        </p:nvGrpSpPr>
        <p:grpSpPr bwMode="auto">
          <a:xfrm>
            <a:off x="-45057" y="-284269"/>
            <a:ext cx="12192000" cy="7407276"/>
            <a:chOff x="25" y="25"/>
            <a:chExt cx="16838" cy="11906"/>
          </a:xfrm>
        </p:grpSpPr>
        <p:sp>
          <p:nvSpPr>
            <p:cNvPr id="2058" name="Rectangle 10">
              <a:extLst>
                <a:ext uri="{FF2B5EF4-FFF2-40B4-BE49-F238E27FC236}">
                  <a16:creationId xmlns:a16="http://schemas.microsoft.com/office/drawing/2014/main" id="{B2BBD71D-3BCE-F74F-AD55-E7009574C3FC}"/>
                </a:ext>
              </a:extLst>
            </p:cNvPr>
            <p:cNvSpPr>
              <a:spLocks noChangeArrowheads="1"/>
            </p:cNvSpPr>
            <p:nvPr/>
          </p:nvSpPr>
          <p:spPr bwMode="auto">
            <a:xfrm>
              <a:off x="25" y="25"/>
              <a:ext cx="16838" cy="11906"/>
            </a:xfrm>
            <a:prstGeom prst="rect">
              <a:avLst/>
            </a:prstGeom>
            <a:noFill/>
            <a:ln w="6350">
              <a:solidFill>
                <a:srgbClr val="2B2A29"/>
              </a:solid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7" name="Picture 9">
              <a:extLst>
                <a:ext uri="{FF2B5EF4-FFF2-40B4-BE49-F238E27FC236}">
                  <a16:creationId xmlns:a16="http://schemas.microsoft.com/office/drawing/2014/main" id="{885C16AD-8B9B-0E7B-095D-B3054004CD5E}"/>
                </a:ext>
              </a:extLst>
            </p:cNvPr>
            <p:cNvPicPr>
              <a:picLocks noChangeAspect="1" noChangeArrowheads="1"/>
            </p:cNvPicPr>
            <p:nvPr/>
          </p:nvPicPr>
          <p:blipFill>
            <a:blip r:embed="rId2"/>
            <a:srcRect/>
            <a:stretch>
              <a:fillRect/>
            </a:stretch>
          </p:blipFill>
          <p:spPr bwMode="auto">
            <a:xfrm>
              <a:off x="1312" y="499"/>
              <a:ext cx="1520" cy="1715"/>
            </a:xfrm>
            <a:prstGeom prst="rect">
              <a:avLst/>
            </a:prstGeom>
            <a:noFill/>
          </p:spPr>
        </p:pic>
        <p:sp>
          <p:nvSpPr>
            <p:cNvPr id="2056" name="AutoShape 8">
              <a:extLst>
                <a:ext uri="{FF2B5EF4-FFF2-40B4-BE49-F238E27FC236}">
                  <a16:creationId xmlns:a16="http://schemas.microsoft.com/office/drawing/2014/main" id="{C051E8CF-4CC5-0162-8381-B1F036D0CC97}"/>
                </a:ext>
              </a:extLst>
            </p:cNvPr>
            <p:cNvSpPr>
              <a:spLocks/>
            </p:cNvSpPr>
            <p:nvPr/>
          </p:nvSpPr>
          <p:spPr bwMode="auto">
            <a:xfrm>
              <a:off x="1191" y="745"/>
              <a:ext cx="14377" cy="10030"/>
            </a:xfrm>
            <a:custGeom>
              <a:avLst/>
              <a:gdLst/>
              <a:ahLst/>
              <a:cxnLst>
                <a:cxn ang="0">
                  <a:pos x="3260" y="8135"/>
                </a:cxn>
                <a:cxn ang="0">
                  <a:pos x="3659" y="6839"/>
                </a:cxn>
                <a:cxn ang="0">
                  <a:pos x="3313" y="7845"/>
                </a:cxn>
                <a:cxn ang="0">
                  <a:pos x="4011" y="6744"/>
                </a:cxn>
                <a:cxn ang="0">
                  <a:pos x="4119" y="4466"/>
                </a:cxn>
                <a:cxn ang="0">
                  <a:pos x="3967" y="4526"/>
                </a:cxn>
                <a:cxn ang="0">
                  <a:pos x="4036" y="5574"/>
                </a:cxn>
                <a:cxn ang="0">
                  <a:pos x="4465" y="5319"/>
                </a:cxn>
                <a:cxn ang="0">
                  <a:pos x="4454" y="5333"/>
                </a:cxn>
                <a:cxn ang="0">
                  <a:pos x="4608" y="4820"/>
                </a:cxn>
                <a:cxn ang="0">
                  <a:pos x="4626" y="4747"/>
                </a:cxn>
                <a:cxn ang="0">
                  <a:pos x="4565" y="6606"/>
                </a:cxn>
                <a:cxn ang="0">
                  <a:pos x="4844" y="5186"/>
                </a:cxn>
                <a:cxn ang="0">
                  <a:pos x="4667" y="5243"/>
                </a:cxn>
                <a:cxn ang="0">
                  <a:pos x="5108" y="6483"/>
                </a:cxn>
                <a:cxn ang="0">
                  <a:pos x="5182" y="2958"/>
                </a:cxn>
                <a:cxn ang="0">
                  <a:pos x="5172" y="2973"/>
                </a:cxn>
                <a:cxn ang="0">
                  <a:pos x="5194" y="4587"/>
                </a:cxn>
                <a:cxn ang="0">
                  <a:pos x="5369" y="3893"/>
                </a:cxn>
                <a:cxn ang="0">
                  <a:pos x="5417" y="5718"/>
                </a:cxn>
                <a:cxn ang="0">
                  <a:pos x="5874" y="2699"/>
                </a:cxn>
                <a:cxn ang="0">
                  <a:pos x="5707" y="3190"/>
                </a:cxn>
                <a:cxn ang="0">
                  <a:pos x="6095" y="6240"/>
                </a:cxn>
                <a:cxn ang="0">
                  <a:pos x="6156" y="4683"/>
                </a:cxn>
                <a:cxn ang="0">
                  <a:pos x="6156" y="4683"/>
                </a:cxn>
                <a:cxn ang="0">
                  <a:pos x="6007" y="4264"/>
                </a:cxn>
                <a:cxn ang="0">
                  <a:pos x="6206" y="3492"/>
                </a:cxn>
                <a:cxn ang="0">
                  <a:pos x="6084" y="2473"/>
                </a:cxn>
                <a:cxn ang="0">
                  <a:pos x="6250" y="8902"/>
                </a:cxn>
                <a:cxn ang="0">
                  <a:pos x="6496" y="8904"/>
                </a:cxn>
                <a:cxn ang="0">
                  <a:pos x="6419" y="6173"/>
                </a:cxn>
                <a:cxn ang="0">
                  <a:pos x="6655" y="4506"/>
                </a:cxn>
                <a:cxn ang="0">
                  <a:pos x="6364" y="4605"/>
                </a:cxn>
                <a:cxn ang="0">
                  <a:pos x="6683" y="3416"/>
                </a:cxn>
                <a:cxn ang="0">
                  <a:pos x="6696" y="3266"/>
                </a:cxn>
                <a:cxn ang="0">
                  <a:pos x="7232" y="7691"/>
                </a:cxn>
                <a:cxn ang="0">
                  <a:pos x="7570" y="7646"/>
                </a:cxn>
                <a:cxn ang="0">
                  <a:pos x="8683" y="7541"/>
                </a:cxn>
                <a:cxn ang="0">
                  <a:pos x="9216" y="8658"/>
                </a:cxn>
                <a:cxn ang="0">
                  <a:pos x="9231" y="8841"/>
                </a:cxn>
                <a:cxn ang="0">
                  <a:pos x="8391" y="6661"/>
                </a:cxn>
                <a:cxn ang="0">
                  <a:pos x="8497" y="6643"/>
                </a:cxn>
                <a:cxn ang="0">
                  <a:pos x="7194" y="5897"/>
                </a:cxn>
                <a:cxn ang="0">
                  <a:pos x="7210" y="2994"/>
                </a:cxn>
                <a:cxn ang="0">
                  <a:pos x="7185" y="7134"/>
                </a:cxn>
                <a:cxn ang="0">
                  <a:pos x="10243" y="8760"/>
                </a:cxn>
                <a:cxn ang="0">
                  <a:pos x="9531" y="7445"/>
                </a:cxn>
                <a:cxn ang="0">
                  <a:pos x="11172" y="7717"/>
                </a:cxn>
                <a:cxn ang="0">
                  <a:pos x="11410" y="8259"/>
                </a:cxn>
                <a:cxn ang="0">
                  <a:pos x="5223" y="9713"/>
                </a:cxn>
                <a:cxn ang="0">
                  <a:pos x="11768" y="7706"/>
                </a:cxn>
                <a:cxn ang="0">
                  <a:pos x="11238" y="6532"/>
                </a:cxn>
                <a:cxn ang="0">
                  <a:pos x="10429" y="3507"/>
                </a:cxn>
                <a:cxn ang="0">
                  <a:pos x="9967" y="994"/>
                </a:cxn>
                <a:cxn ang="0">
                  <a:pos x="9959" y="980"/>
                </a:cxn>
                <a:cxn ang="0">
                  <a:pos x="1207" y="5531"/>
                </a:cxn>
                <a:cxn ang="0">
                  <a:pos x="9367" y="17"/>
                </a:cxn>
                <a:cxn ang="0">
                  <a:pos x="9100" y="1412"/>
                </a:cxn>
                <a:cxn ang="0">
                  <a:pos x="6694" y="2655"/>
                </a:cxn>
                <a:cxn ang="0">
                  <a:pos x="6833" y="2052"/>
                </a:cxn>
                <a:cxn ang="0">
                  <a:pos x="10296" y="3449"/>
                </a:cxn>
                <a:cxn ang="0">
                  <a:pos x="3855" y="7678"/>
                </a:cxn>
              </a:cxnLst>
              <a:rect l="0" t="0" r="r" b="b"/>
              <a:pathLst>
                <a:path w="12183" h="10030">
                  <a:moveTo>
                    <a:pt x="3432" y="8107"/>
                  </a:moveTo>
                  <a:lnTo>
                    <a:pt x="3421" y="8108"/>
                  </a:lnTo>
                  <a:lnTo>
                    <a:pt x="3421" y="8117"/>
                  </a:lnTo>
                  <a:lnTo>
                    <a:pt x="3409" y="8181"/>
                  </a:lnTo>
                  <a:lnTo>
                    <a:pt x="3407" y="8181"/>
                  </a:lnTo>
                  <a:lnTo>
                    <a:pt x="3407" y="8190"/>
                  </a:lnTo>
                  <a:lnTo>
                    <a:pt x="3249" y="8991"/>
                  </a:lnTo>
                  <a:lnTo>
                    <a:pt x="3145" y="8998"/>
                  </a:lnTo>
                  <a:lnTo>
                    <a:pt x="3314" y="8198"/>
                  </a:lnTo>
                  <a:lnTo>
                    <a:pt x="3407" y="8190"/>
                  </a:lnTo>
                  <a:lnTo>
                    <a:pt x="3407" y="8181"/>
                  </a:lnTo>
                  <a:lnTo>
                    <a:pt x="3306" y="8190"/>
                  </a:lnTo>
                  <a:lnTo>
                    <a:pt x="3135" y="8999"/>
                  </a:lnTo>
                  <a:lnTo>
                    <a:pt x="3073" y="9003"/>
                  </a:lnTo>
                  <a:lnTo>
                    <a:pt x="3260" y="8135"/>
                  </a:lnTo>
                  <a:lnTo>
                    <a:pt x="3421" y="8117"/>
                  </a:lnTo>
                  <a:lnTo>
                    <a:pt x="3421" y="8108"/>
                  </a:lnTo>
                  <a:lnTo>
                    <a:pt x="3252" y="8127"/>
                  </a:lnTo>
                  <a:lnTo>
                    <a:pt x="3062" y="9012"/>
                  </a:lnTo>
                  <a:lnTo>
                    <a:pt x="3138" y="9008"/>
                  </a:lnTo>
                  <a:lnTo>
                    <a:pt x="3142" y="9008"/>
                  </a:lnTo>
                  <a:lnTo>
                    <a:pt x="3143" y="9007"/>
                  </a:lnTo>
                  <a:lnTo>
                    <a:pt x="3216" y="9003"/>
                  </a:lnTo>
                  <a:lnTo>
                    <a:pt x="3256" y="9000"/>
                  </a:lnTo>
                  <a:lnTo>
                    <a:pt x="3430" y="8117"/>
                  </a:lnTo>
                  <a:lnTo>
                    <a:pt x="3432" y="8107"/>
                  </a:lnTo>
                  <a:close/>
                  <a:moveTo>
                    <a:pt x="3692" y="6711"/>
                  </a:moveTo>
                  <a:lnTo>
                    <a:pt x="3680" y="6714"/>
                  </a:lnTo>
                  <a:lnTo>
                    <a:pt x="3680" y="6724"/>
                  </a:lnTo>
                  <a:lnTo>
                    <a:pt x="3659" y="6839"/>
                  </a:lnTo>
                  <a:lnTo>
                    <a:pt x="3657" y="6839"/>
                  </a:lnTo>
                  <a:lnTo>
                    <a:pt x="3657" y="6848"/>
                  </a:lnTo>
                  <a:lnTo>
                    <a:pt x="3479" y="7820"/>
                  </a:lnTo>
                  <a:lnTo>
                    <a:pt x="3387" y="7828"/>
                  </a:lnTo>
                  <a:lnTo>
                    <a:pt x="3572" y="6868"/>
                  </a:lnTo>
                  <a:lnTo>
                    <a:pt x="3657" y="6848"/>
                  </a:lnTo>
                  <a:lnTo>
                    <a:pt x="3657" y="6839"/>
                  </a:lnTo>
                  <a:lnTo>
                    <a:pt x="3564" y="6860"/>
                  </a:lnTo>
                  <a:lnTo>
                    <a:pt x="3378" y="7829"/>
                  </a:lnTo>
                  <a:lnTo>
                    <a:pt x="3325" y="7834"/>
                  </a:lnTo>
                  <a:lnTo>
                    <a:pt x="3540" y="6764"/>
                  </a:lnTo>
                  <a:lnTo>
                    <a:pt x="3680" y="6724"/>
                  </a:lnTo>
                  <a:lnTo>
                    <a:pt x="3680" y="6714"/>
                  </a:lnTo>
                  <a:lnTo>
                    <a:pt x="3532" y="6756"/>
                  </a:lnTo>
                  <a:lnTo>
                    <a:pt x="3313" y="7845"/>
                  </a:lnTo>
                  <a:lnTo>
                    <a:pt x="3422" y="7834"/>
                  </a:lnTo>
                  <a:lnTo>
                    <a:pt x="3486" y="7828"/>
                  </a:lnTo>
                  <a:lnTo>
                    <a:pt x="3689" y="6724"/>
                  </a:lnTo>
                  <a:lnTo>
                    <a:pt x="3692" y="6711"/>
                  </a:lnTo>
                  <a:close/>
                  <a:moveTo>
                    <a:pt x="4041" y="6623"/>
                  </a:moveTo>
                  <a:lnTo>
                    <a:pt x="4030" y="6626"/>
                  </a:lnTo>
                  <a:lnTo>
                    <a:pt x="4030" y="6636"/>
                  </a:lnTo>
                  <a:lnTo>
                    <a:pt x="4012" y="6744"/>
                  </a:lnTo>
                  <a:lnTo>
                    <a:pt x="4011" y="6744"/>
                  </a:lnTo>
                  <a:lnTo>
                    <a:pt x="4011" y="6754"/>
                  </a:lnTo>
                  <a:lnTo>
                    <a:pt x="3895" y="7475"/>
                  </a:lnTo>
                  <a:lnTo>
                    <a:pt x="3786" y="7494"/>
                  </a:lnTo>
                  <a:lnTo>
                    <a:pt x="3900" y="6779"/>
                  </a:lnTo>
                  <a:lnTo>
                    <a:pt x="4011" y="6754"/>
                  </a:lnTo>
                  <a:lnTo>
                    <a:pt x="4011" y="6744"/>
                  </a:lnTo>
                  <a:lnTo>
                    <a:pt x="3892" y="6771"/>
                  </a:lnTo>
                  <a:lnTo>
                    <a:pt x="3776" y="7496"/>
                  </a:lnTo>
                  <a:lnTo>
                    <a:pt x="3716" y="7507"/>
                  </a:lnTo>
                  <a:lnTo>
                    <a:pt x="3848" y="6681"/>
                  </a:lnTo>
                  <a:lnTo>
                    <a:pt x="4030" y="6636"/>
                  </a:lnTo>
                  <a:lnTo>
                    <a:pt x="4030" y="6626"/>
                  </a:lnTo>
                  <a:lnTo>
                    <a:pt x="3840" y="6674"/>
                  </a:lnTo>
                  <a:lnTo>
                    <a:pt x="3705" y="7518"/>
                  </a:lnTo>
                  <a:lnTo>
                    <a:pt x="3767" y="7507"/>
                  </a:lnTo>
                  <a:lnTo>
                    <a:pt x="3903" y="7483"/>
                  </a:lnTo>
                  <a:lnTo>
                    <a:pt x="4039" y="6636"/>
                  </a:lnTo>
                  <a:lnTo>
                    <a:pt x="4041" y="6623"/>
                  </a:lnTo>
                  <a:close/>
                  <a:moveTo>
                    <a:pt x="4130" y="4451"/>
                  </a:moveTo>
                  <a:lnTo>
                    <a:pt x="4119" y="4456"/>
                  </a:lnTo>
                  <a:lnTo>
                    <a:pt x="4119" y="4466"/>
                  </a:lnTo>
                  <a:lnTo>
                    <a:pt x="4103" y="4563"/>
                  </a:lnTo>
                  <a:lnTo>
                    <a:pt x="4101" y="4564"/>
                  </a:lnTo>
                  <a:lnTo>
                    <a:pt x="4101" y="4574"/>
                  </a:lnTo>
                  <a:lnTo>
                    <a:pt x="4025" y="5051"/>
                  </a:lnTo>
                  <a:lnTo>
                    <a:pt x="3932" y="5088"/>
                  </a:lnTo>
                  <a:lnTo>
                    <a:pt x="4002" y="4615"/>
                  </a:lnTo>
                  <a:lnTo>
                    <a:pt x="4101" y="4574"/>
                  </a:lnTo>
                  <a:lnTo>
                    <a:pt x="4101" y="4564"/>
                  </a:lnTo>
                  <a:lnTo>
                    <a:pt x="3994" y="4609"/>
                  </a:lnTo>
                  <a:lnTo>
                    <a:pt x="3922" y="5092"/>
                  </a:lnTo>
                  <a:lnTo>
                    <a:pt x="3888" y="5105"/>
                  </a:lnTo>
                  <a:lnTo>
                    <a:pt x="3975" y="4532"/>
                  </a:lnTo>
                  <a:lnTo>
                    <a:pt x="4119" y="4466"/>
                  </a:lnTo>
                  <a:lnTo>
                    <a:pt x="4119" y="4456"/>
                  </a:lnTo>
                  <a:lnTo>
                    <a:pt x="3967" y="4526"/>
                  </a:lnTo>
                  <a:lnTo>
                    <a:pt x="3876" y="5119"/>
                  </a:lnTo>
                  <a:lnTo>
                    <a:pt x="3913" y="5105"/>
                  </a:lnTo>
                  <a:lnTo>
                    <a:pt x="4033" y="5058"/>
                  </a:lnTo>
                  <a:lnTo>
                    <a:pt x="4046" y="4982"/>
                  </a:lnTo>
                  <a:lnTo>
                    <a:pt x="4128" y="4466"/>
                  </a:lnTo>
                  <a:lnTo>
                    <a:pt x="4130" y="4451"/>
                  </a:lnTo>
                  <a:close/>
                  <a:moveTo>
                    <a:pt x="4161" y="5434"/>
                  </a:moveTo>
                  <a:lnTo>
                    <a:pt x="4149" y="5438"/>
                  </a:lnTo>
                  <a:lnTo>
                    <a:pt x="4149" y="5447"/>
                  </a:lnTo>
                  <a:lnTo>
                    <a:pt x="4137" y="5532"/>
                  </a:lnTo>
                  <a:lnTo>
                    <a:pt x="4135" y="5533"/>
                  </a:lnTo>
                  <a:lnTo>
                    <a:pt x="4135" y="5542"/>
                  </a:lnTo>
                  <a:lnTo>
                    <a:pt x="4047" y="6134"/>
                  </a:lnTo>
                  <a:lnTo>
                    <a:pt x="3936" y="6168"/>
                  </a:lnTo>
                  <a:lnTo>
                    <a:pt x="4036" y="5574"/>
                  </a:lnTo>
                  <a:lnTo>
                    <a:pt x="4135" y="5542"/>
                  </a:lnTo>
                  <a:lnTo>
                    <a:pt x="4135" y="5533"/>
                  </a:lnTo>
                  <a:lnTo>
                    <a:pt x="4028" y="5567"/>
                  </a:lnTo>
                  <a:lnTo>
                    <a:pt x="3926" y="6171"/>
                  </a:lnTo>
                  <a:lnTo>
                    <a:pt x="3871" y="6187"/>
                  </a:lnTo>
                  <a:lnTo>
                    <a:pt x="3983" y="5510"/>
                  </a:lnTo>
                  <a:lnTo>
                    <a:pt x="4149" y="5447"/>
                  </a:lnTo>
                  <a:lnTo>
                    <a:pt x="4149" y="5438"/>
                  </a:lnTo>
                  <a:lnTo>
                    <a:pt x="3975" y="5503"/>
                  </a:lnTo>
                  <a:lnTo>
                    <a:pt x="3860" y="6200"/>
                  </a:lnTo>
                  <a:lnTo>
                    <a:pt x="3902" y="6187"/>
                  </a:lnTo>
                  <a:lnTo>
                    <a:pt x="4055" y="6141"/>
                  </a:lnTo>
                  <a:lnTo>
                    <a:pt x="4159" y="5447"/>
                  </a:lnTo>
                  <a:lnTo>
                    <a:pt x="4161" y="5434"/>
                  </a:lnTo>
                  <a:close/>
                  <a:moveTo>
                    <a:pt x="4465" y="5319"/>
                  </a:moveTo>
                  <a:lnTo>
                    <a:pt x="4454" y="5323"/>
                  </a:lnTo>
                  <a:lnTo>
                    <a:pt x="4454" y="5333"/>
                  </a:lnTo>
                  <a:lnTo>
                    <a:pt x="4441" y="5434"/>
                  </a:lnTo>
                  <a:lnTo>
                    <a:pt x="4440" y="5435"/>
                  </a:lnTo>
                  <a:lnTo>
                    <a:pt x="4440" y="5444"/>
                  </a:lnTo>
                  <a:lnTo>
                    <a:pt x="4365" y="6037"/>
                  </a:lnTo>
                  <a:lnTo>
                    <a:pt x="4276" y="6064"/>
                  </a:lnTo>
                  <a:lnTo>
                    <a:pt x="4341" y="5476"/>
                  </a:lnTo>
                  <a:lnTo>
                    <a:pt x="4440" y="5444"/>
                  </a:lnTo>
                  <a:lnTo>
                    <a:pt x="4440" y="5435"/>
                  </a:lnTo>
                  <a:lnTo>
                    <a:pt x="4332" y="5470"/>
                  </a:lnTo>
                  <a:lnTo>
                    <a:pt x="4267" y="6067"/>
                  </a:lnTo>
                  <a:lnTo>
                    <a:pt x="4223" y="6080"/>
                  </a:lnTo>
                  <a:lnTo>
                    <a:pt x="4308" y="5388"/>
                  </a:lnTo>
                  <a:lnTo>
                    <a:pt x="4454" y="5333"/>
                  </a:lnTo>
                  <a:lnTo>
                    <a:pt x="4454" y="5323"/>
                  </a:lnTo>
                  <a:lnTo>
                    <a:pt x="4300" y="5381"/>
                  </a:lnTo>
                  <a:lnTo>
                    <a:pt x="4212" y="6093"/>
                  </a:lnTo>
                  <a:lnTo>
                    <a:pt x="4254" y="6080"/>
                  </a:lnTo>
                  <a:lnTo>
                    <a:pt x="4373" y="6044"/>
                  </a:lnTo>
                  <a:lnTo>
                    <a:pt x="4403" y="5803"/>
                  </a:lnTo>
                  <a:lnTo>
                    <a:pt x="4463" y="5333"/>
                  </a:lnTo>
                  <a:lnTo>
                    <a:pt x="4465" y="5319"/>
                  </a:lnTo>
                  <a:close/>
                  <a:moveTo>
                    <a:pt x="4696" y="4190"/>
                  </a:moveTo>
                  <a:lnTo>
                    <a:pt x="4685" y="4195"/>
                  </a:lnTo>
                  <a:lnTo>
                    <a:pt x="4685" y="4205"/>
                  </a:lnTo>
                  <a:lnTo>
                    <a:pt x="4671" y="4311"/>
                  </a:lnTo>
                  <a:lnTo>
                    <a:pt x="4670" y="4312"/>
                  </a:lnTo>
                  <a:lnTo>
                    <a:pt x="4670" y="4322"/>
                  </a:lnTo>
                  <a:lnTo>
                    <a:pt x="4608" y="4820"/>
                  </a:lnTo>
                  <a:lnTo>
                    <a:pt x="4491" y="4866"/>
                  </a:lnTo>
                  <a:lnTo>
                    <a:pt x="4546" y="4375"/>
                  </a:lnTo>
                  <a:lnTo>
                    <a:pt x="4670" y="4322"/>
                  </a:lnTo>
                  <a:lnTo>
                    <a:pt x="4670" y="4312"/>
                  </a:lnTo>
                  <a:lnTo>
                    <a:pt x="4538" y="4369"/>
                  </a:lnTo>
                  <a:lnTo>
                    <a:pt x="4481" y="4870"/>
                  </a:lnTo>
                  <a:lnTo>
                    <a:pt x="4436" y="4888"/>
                  </a:lnTo>
                  <a:lnTo>
                    <a:pt x="4515" y="4283"/>
                  </a:lnTo>
                  <a:lnTo>
                    <a:pt x="4685" y="4205"/>
                  </a:lnTo>
                  <a:lnTo>
                    <a:pt x="4685" y="4195"/>
                  </a:lnTo>
                  <a:lnTo>
                    <a:pt x="4507" y="4277"/>
                  </a:lnTo>
                  <a:lnTo>
                    <a:pt x="4425" y="4902"/>
                  </a:lnTo>
                  <a:lnTo>
                    <a:pt x="4461" y="4888"/>
                  </a:lnTo>
                  <a:lnTo>
                    <a:pt x="4617" y="4826"/>
                  </a:lnTo>
                  <a:lnTo>
                    <a:pt x="4626" y="4747"/>
                  </a:lnTo>
                  <a:lnTo>
                    <a:pt x="4646" y="4587"/>
                  </a:lnTo>
                  <a:lnTo>
                    <a:pt x="4694" y="4205"/>
                  </a:lnTo>
                  <a:lnTo>
                    <a:pt x="4696" y="4190"/>
                  </a:lnTo>
                  <a:close/>
                  <a:moveTo>
                    <a:pt x="4704" y="6457"/>
                  </a:moveTo>
                  <a:lnTo>
                    <a:pt x="4693" y="6460"/>
                  </a:lnTo>
                  <a:lnTo>
                    <a:pt x="4693" y="6469"/>
                  </a:lnTo>
                  <a:lnTo>
                    <a:pt x="4679" y="6577"/>
                  </a:lnTo>
                  <a:lnTo>
                    <a:pt x="4678" y="6578"/>
                  </a:lnTo>
                  <a:lnTo>
                    <a:pt x="4678" y="6587"/>
                  </a:lnTo>
                  <a:lnTo>
                    <a:pt x="4583" y="7351"/>
                  </a:lnTo>
                  <a:lnTo>
                    <a:pt x="4471" y="7371"/>
                  </a:lnTo>
                  <a:lnTo>
                    <a:pt x="4573" y="6613"/>
                  </a:lnTo>
                  <a:lnTo>
                    <a:pt x="4678" y="6587"/>
                  </a:lnTo>
                  <a:lnTo>
                    <a:pt x="4678" y="6578"/>
                  </a:lnTo>
                  <a:lnTo>
                    <a:pt x="4565" y="6606"/>
                  </a:lnTo>
                  <a:lnTo>
                    <a:pt x="4462" y="7373"/>
                  </a:lnTo>
                  <a:lnTo>
                    <a:pt x="4400" y="7384"/>
                  </a:lnTo>
                  <a:lnTo>
                    <a:pt x="4523" y="6512"/>
                  </a:lnTo>
                  <a:lnTo>
                    <a:pt x="4693" y="6469"/>
                  </a:lnTo>
                  <a:lnTo>
                    <a:pt x="4693" y="6460"/>
                  </a:lnTo>
                  <a:lnTo>
                    <a:pt x="4515" y="6504"/>
                  </a:lnTo>
                  <a:lnTo>
                    <a:pt x="4389" y="7395"/>
                  </a:lnTo>
                  <a:lnTo>
                    <a:pt x="4452" y="7384"/>
                  </a:lnTo>
                  <a:lnTo>
                    <a:pt x="4591" y="7359"/>
                  </a:lnTo>
                  <a:lnTo>
                    <a:pt x="4622" y="7113"/>
                  </a:lnTo>
                  <a:lnTo>
                    <a:pt x="4702" y="6469"/>
                  </a:lnTo>
                  <a:lnTo>
                    <a:pt x="4704" y="6457"/>
                  </a:lnTo>
                  <a:close/>
                  <a:moveTo>
                    <a:pt x="4854" y="5173"/>
                  </a:moveTo>
                  <a:lnTo>
                    <a:pt x="4844" y="5177"/>
                  </a:lnTo>
                  <a:lnTo>
                    <a:pt x="4844" y="5186"/>
                  </a:lnTo>
                  <a:lnTo>
                    <a:pt x="4834" y="5280"/>
                  </a:lnTo>
                  <a:lnTo>
                    <a:pt x="4833" y="5280"/>
                  </a:lnTo>
                  <a:lnTo>
                    <a:pt x="4833" y="5290"/>
                  </a:lnTo>
                  <a:lnTo>
                    <a:pt x="4771" y="5914"/>
                  </a:lnTo>
                  <a:lnTo>
                    <a:pt x="4647" y="5952"/>
                  </a:lnTo>
                  <a:lnTo>
                    <a:pt x="4720" y="5329"/>
                  </a:lnTo>
                  <a:lnTo>
                    <a:pt x="4833" y="5290"/>
                  </a:lnTo>
                  <a:lnTo>
                    <a:pt x="4833" y="5280"/>
                  </a:lnTo>
                  <a:lnTo>
                    <a:pt x="4712" y="5323"/>
                  </a:lnTo>
                  <a:lnTo>
                    <a:pt x="4637" y="5955"/>
                  </a:lnTo>
                  <a:lnTo>
                    <a:pt x="4588" y="5970"/>
                  </a:lnTo>
                  <a:lnTo>
                    <a:pt x="4675" y="5250"/>
                  </a:lnTo>
                  <a:lnTo>
                    <a:pt x="4844" y="5186"/>
                  </a:lnTo>
                  <a:lnTo>
                    <a:pt x="4844" y="5177"/>
                  </a:lnTo>
                  <a:lnTo>
                    <a:pt x="4667" y="5243"/>
                  </a:lnTo>
                  <a:lnTo>
                    <a:pt x="4577" y="5982"/>
                  </a:lnTo>
                  <a:lnTo>
                    <a:pt x="4619" y="5970"/>
                  </a:lnTo>
                  <a:lnTo>
                    <a:pt x="4779" y="5921"/>
                  </a:lnTo>
                  <a:lnTo>
                    <a:pt x="4853" y="5186"/>
                  </a:lnTo>
                  <a:lnTo>
                    <a:pt x="4854" y="5173"/>
                  </a:lnTo>
                  <a:close/>
                  <a:moveTo>
                    <a:pt x="5130" y="6350"/>
                  </a:moveTo>
                  <a:lnTo>
                    <a:pt x="5120" y="6353"/>
                  </a:lnTo>
                  <a:lnTo>
                    <a:pt x="5120" y="6362"/>
                  </a:lnTo>
                  <a:lnTo>
                    <a:pt x="5109" y="6474"/>
                  </a:lnTo>
                  <a:lnTo>
                    <a:pt x="5108" y="6474"/>
                  </a:lnTo>
                  <a:lnTo>
                    <a:pt x="5108" y="6483"/>
                  </a:lnTo>
                  <a:lnTo>
                    <a:pt x="5031" y="7270"/>
                  </a:lnTo>
                  <a:lnTo>
                    <a:pt x="4875" y="7298"/>
                  </a:lnTo>
                  <a:lnTo>
                    <a:pt x="4966" y="6516"/>
                  </a:lnTo>
                  <a:lnTo>
                    <a:pt x="5108" y="6483"/>
                  </a:lnTo>
                  <a:lnTo>
                    <a:pt x="5108" y="6474"/>
                  </a:lnTo>
                  <a:lnTo>
                    <a:pt x="4957" y="6509"/>
                  </a:lnTo>
                  <a:lnTo>
                    <a:pt x="4866" y="7300"/>
                  </a:lnTo>
                  <a:lnTo>
                    <a:pt x="4806" y="7311"/>
                  </a:lnTo>
                  <a:lnTo>
                    <a:pt x="4905" y="6416"/>
                  </a:lnTo>
                  <a:lnTo>
                    <a:pt x="5120" y="6362"/>
                  </a:lnTo>
                  <a:lnTo>
                    <a:pt x="5120" y="6353"/>
                  </a:lnTo>
                  <a:lnTo>
                    <a:pt x="4897" y="6409"/>
                  </a:lnTo>
                  <a:lnTo>
                    <a:pt x="4795" y="7322"/>
                  </a:lnTo>
                  <a:lnTo>
                    <a:pt x="4857" y="7311"/>
                  </a:lnTo>
                  <a:lnTo>
                    <a:pt x="5040" y="7278"/>
                  </a:lnTo>
                  <a:lnTo>
                    <a:pt x="5062" y="7046"/>
                  </a:lnTo>
                  <a:lnTo>
                    <a:pt x="5129" y="6362"/>
                  </a:lnTo>
                  <a:lnTo>
                    <a:pt x="5130" y="6350"/>
                  </a:lnTo>
                  <a:close/>
                  <a:moveTo>
                    <a:pt x="5182" y="2958"/>
                  </a:moveTo>
                  <a:lnTo>
                    <a:pt x="5172" y="2963"/>
                  </a:lnTo>
                  <a:lnTo>
                    <a:pt x="5172" y="2973"/>
                  </a:lnTo>
                  <a:lnTo>
                    <a:pt x="5168" y="3086"/>
                  </a:lnTo>
                  <a:lnTo>
                    <a:pt x="5168" y="3096"/>
                  </a:lnTo>
                  <a:lnTo>
                    <a:pt x="5154" y="3472"/>
                  </a:lnTo>
                  <a:lnTo>
                    <a:pt x="5045" y="3531"/>
                  </a:lnTo>
                  <a:lnTo>
                    <a:pt x="5072" y="3142"/>
                  </a:lnTo>
                  <a:lnTo>
                    <a:pt x="5168" y="3096"/>
                  </a:lnTo>
                  <a:lnTo>
                    <a:pt x="5168" y="3086"/>
                  </a:lnTo>
                  <a:lnTo>
                    <a:pt x="5064" y="3136"/>
                  </a:lnTo>
                  <a:lnTo>
                    <a:pt x="5035" y="3536"/>
                  </a:lnTo>
                  <a:lnTo>
                    <a:pt x="4984" y="3564"/>
                  </a:lnTo>
                  <a:lnTo>
                    <a:pt x="5022" y="3056"/>
                  </a:lnTo>
                  <a:lnTo>
                    <a:pt x="5172" y="2973"/>
                  </a:lnTo>
                  <a:lnTo>
                    <a:pt x="5172" y="2963"/>
                  </a:lnTo>
                  <a:lnTo>
                    <a:pt x="5013" y="3050"/>
                  </a:lnTo>
                  <a:lnTo>
                    <a:pt x="4974" y="3580"/>
                  </a:lnTo>
                  <a:lnTo>
                    <a:pt x="5003" y="3564"/>
                  </a:lnTo>
                  <a:lnTo>
                    <a:pt x="5163" y="3478"/>
                  </a:lnTo>
                  <a:lnTo>
                    <a:pt x="5182" y="2973"/>
                  </a:lnTo>
                  <a:lnTo>
                    <a:pt x="5182" y="2958"/>
                  </a:lnTo>
                  <a:close/>
                  <a:moveTo>
                    <a:pt x="5370" y="3878"/>
                  </a:moveTo>
                  <a:lnTo>
                    <a:pt x="5360" y="3883"/>
                  </a:lnTo>
                  <a:lnTo>
                    <a:pt x="5360" y="3893"/>
                  </a:lnTo>
                  <a:lnTo>
                    <a:pt x="5355" y="4006"/>
                  </a:lnTo>
                  <a:lnTo>
                    <a:pt x="5354" y="4006"/>
                  </a:lnTo>
                  <a:lnTo>
                    <a:pt x="5354" y="4016"/>
                  </a:lnTo>
                  <a:lnTo>
                    <a:pt x="5330" y="4533"/>
                  </a:lnTo>
                  <a:lnTo>
                    <a:pt x="5194" y="4587"/>
                  </a:lnTo>
                  <a:lnTo>
                    <a:pt x="5226" y="4073"/>
                  </a:lnTo>
                  <a:lnTo>
                    <a:pt x="5354" y="4016"/>
                  </a:lnTo>
                  <a:lnTo>
                    <a:pt x="5354" y="4006"/>
                  </a:lnTo>
                  <a:lnTo>
                    <a:pt x="5218" y="4066"/>
                  </a:lnTo>
                  <a:lnTo>
                    <a:pt x="5184" y="4591"/>
                  </a:lnTo>
                  <a:lnTo>
                    <a:pt x="5149" y="4604"/>
                  </a:lnTo>
                  <a:lnTo>
                    <a:pt x="5191" y="3971"/>
                  </a:lnTo>
                  <a:lnTo>
                    <a:pt x="5360" y="3893"/>
                  </a:lnTo>
                  <a:lnTo>
                    <a:pt x="5360" y="3883"/>
                  </a:lnTo>
                  <a:lnTo>
                    <a:pt x="5183" y="3965"/>
                  </a:lnTo>
                  <a:lnTo>
                    <a:pt x="5139" y="4618"/>
                  </a:lnTo>
                  <a:lnTo>
                    <a:pt x="5174" y="4604"/>
                  </a:lnTo>
                  <a:lnTo>
                    <a:pt x="5339" y="4539"/>
                  </a:lnTo>
                  <a:lnTo>
                    <a:pt x="5350" y="4291"/>
                  </a:lnTo>
                  <a:lnTo>
                    <a:pt x="5369" y="3893"/>
                  </a:lnTo>
                  <a:lnTo>
                    <a:pt x="5370" y="3878"/>
                  </a:lnTo>
                  <a:close/>
                  <a:moveTo>
                    <a:pt x="5686" y="4860"/>
                  </a:moveTo>
                  <a:lnTo>
                    <a:pt x="5676" y="4864"/>
                  </a:lnTo>
                  <a:lnTo>
                    <a:pt x="5676" y="4873"/>
                  </a:lnTo>
                  <a:lnTo>
                    <a:pt x="5672" y="4985"/>
                  </a:lnTo>
                  <a:lnTo>
                    <a:pt x="5672" y="4995"/>
                  </a:lnTo>
                  <a:lnTo>
                    <a:pt x="5646" y="5648"/>
                  </a:lnTo>
                  <a:lnTo>
                    <a:pt x="5470" y="5702"/>
                  </a:lnTo>
                  <a:lnTo>
                    <a:pt x="5508" y="5051"/>
                  </a:lnTo>
                  <a:lnTo>
                    <a:pt x="5672" y="4995"/>
                  </a:lnTo>
                  <a:lnTo>
                    <a:pt x="5672" y="4985"/>
                  </a:lnTo>
                  <a:lnTo>
                    <a:pt x="5500" y="5044"/>
                  </a:lnTo>
                  <a:lnTo>
                    <a:pt x="5460" y="5705"/>
                  </a:lnTo>
                  <a:lnTo>
                    <a:pt x="5417" y="5718"/>
                  </a:lnTo>
                  <a:lnTo>
                    <a:pt x="5462" y="4954"/>
                  </a:lnTo>
                  <a:lnTo>
                    <a:pt x="5676" y="4873"/>
                  </a:lnTo>
                  <a:lnTo>
                    <a:pt x="5676" y="4864"/>
                  </a:lnTo>
                  <a:lnTo>
                    <a:pt x="5453" y="4948"/>
                  </a:lnTo>
                  <a:lnTo>
                    <a:pt x="5407" y="5730"/>
                  </a:lnTo>
                  <a:lnTo>
                    <a:pt x="5448" y="5718"/>
                  </a:lnTo>
                  <a:lnTo>
                    <a:pt x="5655" y="5655"/>
                  </a:lnTo>
                  <a:lnTo>
                    <a:pt x="5658" y="5575"/>
                  </a:lnTo>
                  <a:lnTo>
                    <a:pt x="5685" y="4873"/>
                  </a:lnTo>
                  <a:lnTo>
                    <a:pt x="5686" y="4860"/>
                  </a:lnTo>
                  <a:close/>
                  <a:moveTo>
                    <a:pt x="5885" y="2572"/>
                  </a:moveTo>
                  <a:lnTo>
                    <a:pt x="5875" y="2577"/>
                  </a:lnTo>
                  <a:lnTo>
                    <a:pt x="5875" y="2588"/>
                  </a:lnTo>
                  <a:lnTo>
                    <a:pt x="5874" y="2699"/>
                  </a:lnTo>
                  <a:lnTo>
                    <a:pt x="5874" y="2709"/>
                  </a:lnTo>
                  <a:lnTo>
                    <a:pt x="5871" y="3092"/>
                  </a:lnTo>
                  <a:lnTo>
                    <a:pt x="5747" y="3158"/>
                  </a:lnTo>
                  <a:lnTo>
                    <a:pt x="5750" y="2767"/>
                  </a:lnTo>
                  <a:lnTo>
                    <a:pt x="5874" y="2709"/>
                  </a:lnTo>
                  <a:lnTo>
                    <a:pt x="5874" y="2699"/>
                  </a:lnTo>
                  <a:lnTo>
                    <a:pt x="5741" y="2761"/>
                  </a:lnTo>
                  <a:lnTo>
                    <a:pt x="5738" y="3163"/>
                  </a:lnTo>
                  <a:lnTo>
                    <a:pt x="5687" y="3190"/>
                  </a:lnTo>
                  <a:lnTo>
                    <a:pt x="5698" y="2685"/>
                  </a:lnTo>
                  <a:lnTo>
                    <a:pt x="5875" y="2588"/>
                  </a:lnTo>
                  <a:lnTo>
                    <a:pt x="5875" y="2577"/>
                  </a:lnTo>
                  <a:lnTo>
                    <a:pt x="5689" y="2680"/>
                  </a:lnTo>
                  <a:lnTo>
                    <a:pt x="5678" y="3205"/>
                  </a:lnTo>
                  <a:lnTo>
                    <a:pt x="5707" y="3190"/>
                  </a:lnTo>
                  <a:lnTo>
                    <a:pt x="5880" y="3098"/>
                  </a:lnTo>
                  <a:lnTo>
                    <a:pt x="5881" y="2948"/>
                  </a:lnTo>
                  <a:lnTo>
                    <a:pt x="5885" y="2588"/>
                  </a:lnTo>
                  <a:lnTo>
                    <a:pt x="5885" y="2572"/>
                  </a:lnTo>
                  <a:close/>
                  <a:moveTo>
                    <a:pt x="6109" y="6104"/>
                  </a:moveTo>
                  <a:lnTo>
                    <a:pt x="6100" y="6106"/>
                  </a:lnTo>
                  <a:lnTo>
                    <a:pt x="6100" y="6116"/>
                  </a:lnTo>
                  <a:lnTo>
                    <a:pt x="6095" y="6240"/>
                  </a:lnTo>
                  <a:lnTo>
                    <a:pt x="6095" y="6250"/>
                  </a:lnTo>
                  <a:lnTo>
                    <a:pt x="6064" y="7084"/>
                  </a:lnTo>
                  <a:lnTo>
                    <a:pt x="5852" y="7122"/>
                  </a:lnTo>
                  <a:lnTo>
                    <a:pt x="5913" y="6294"/>
                  </a:lnTo>
                  <a:lnTo>
                    <a:pt x="6095" y="6250"/>
                  </a:lnTo>
                  <a:lnTo>
                    <a:pt x="6095" y="6240"/>
                  </a:lnTo>
                  <a:lnTo>
                    <a:pt x="5904" y="6287"/>
                  </a:lnTo>
                  <a:lnTo>
                    <a:pt x="5843" y="7124"/>
                  </a:lnTo>
                  <a:lnTo>
                    <a:pt x="5765" y="7138"/>
                  </a:lnTo>
                  <a:lnTo>
                    <a:pt x="5831" y="6183"/>
                  </a:lnTo>
                  <a:lnTo>
                    <a:pt x="6100" y="6116"/>
                  </a:lnTo>
                  <a:lnTo>
                    <a:pt x="6100" y="6106"/>
                  </a:lnTo>
                  <a:lnTo>
                    <a:pt x="5823" y="6176"/>
                  </a:lnTo>
                  <a:lnTo>
                    <a:pt x="5755" y="7149"/>
                  </a:lnTo>
                  <a:lnTo>
                    <a:pt x="5816" y="7138"/>
                  </a:lnTo>
                  <a:lnTo>
                    <a:pt x="6073" y="7092"/>
                  </a:lnTo>
                  <a:lnTo>
                    <a:pt x="6082" y="6845"/>
                  </a:lnTo>
                  <a:lnTo>
                    <a:pt x="6109" y="6116"/>
                  </a:lnTo>
                  <a:lnTo>
                    <a:pt x="6109" y="6104"/>
                  </a:lnTo>
                  <a:close/>
                  <a:moveTo>
                    <a:pt x="6165" y="4680"/>
                  </a:moveTo>
                  <a:lnTo>
                    <a:pt x="6156" y="4683"/>
                  </a:lnTo>
                  <a:lnTo>
                    <a:pt x="6156" y="4693"/>
                  </a:lnTo>
                  <a:lnTo>
                    <a:pt x="6152" y="4797"/>
                  </a:lnTo>
                  <a:lnTo>
                    <a:pt x="6151" y="4797"/>
                  </a:lnTo>
                  <a:lnTo>
                    <a:pt x="6151" y="4807"/>
                  </a:lnTo>
                  <a:lnTo>
                    <a:pt x="6123" y="5503"/>
                  </a:lnTo>
                  <a:lnTo>
                    <a:pt x="5929" y="5562"/>
                  </a:lnTo>
                  <a:lnTo>
                    <a:pt x="5959" y="4883"/>
                  </a:lnTo>
                  <a:lnTo>
                    <a:pt x="6151" y="4807"/>
                  </a:lnTo>
                  <a:lnTo>
                    <a:pt x="6151" y="4797"/>
                  </a:lnTo>
                  <a:lnTo>
                    <a:pt x="5951" y="4877"/>
                  </a:lnTo>
                  <a:lnTo>
                    <a:pt x="5920" y="5565"/>
                  </a:lnTo>
                  <a:lnTo>
                    <a:pt x="5869" y="5580"/>
                  </a:lnTo>
                  <a:lnTo>
                    <a:pt x="5908" y="4786"/>
                  </a:lnTo>
                  <a:lnTo>
                    <a:pt x="6156" y="4693"/>
                  </a:lnTo>
                  <a:lnTo>
                    <a:pt x="6156" y="4683"/>
                  </a:lnTo>
                  <a:lnTo>
                    <a:pt x="5899" y="4780"/>
                  </a:lnTo>
                  <a:lnTo>
                    <a:pt x="5859" y="5593"/>
                  </a:lnTo>
                  <a:lnTo>
                    <a:pt x="5900" y="5580"/>
                  </a:lnTo>
                  <a:lnTo>
                    <a:pt x="6132" y="5510"/>
                  </a:lnTo>
                  <a:lnTo>
                    <a:pt x="6142" y="5261"/>
                  </a:lnTo>
                  <a:lnTo>
                    <a:pt x="6165" y="4693"/>
                  </a:lnTo>
                  <a:lnTo>
                    <a:pt x="6165" y="4680"/>
                  </a:lnTo>
                  <a:close/>
                  <a:moveTo>
                    <a:pt x="6206" y="3492"/>
                  </a:moveTo>
                  <a:lnTo>
                    <a:pt x="6197" y="3497"/>
                  </a:lnTo>
                  <a:lnTo>
                    <a:pt x="6197" y="3507"/>
                  </a:lnTo>
                  <a:lnTo>
                    <a:pt x="6192" y="3633"/>
                  </a:lnTo>
                  <a:lnTo>
                    <a:pt x="6192" y="3634"/>
                  </a:lnTo>
                  <a:lnTo>
                    <a:pt x="6192" y="3643"/>
                  </a:lnTo>
                  <a:lnTo>
                    <a:pt x="6171" y="4198"/>
                  </a:lnTo>
                  <a:lnTo>
                    <a:pt x="6007" y="4264"/>
                  </a:lnTo>
                  <a:lnTo>
                    <a:pt x="6032" y="3715"/>
                  </a:lnTo>
                  <a:lnTo>
                    <a:pt x="6192" y="3643"/>
                  </a:lnTo>
                  <a:lnTo>
                    <a:pt x="6192" y="3634"/>
                  </a:lnTo>
                  <a:lnTo>
                    <a:pt x="6023" y="3709"/>
                  </a:lnTo>
                  <a:lnTo>
                    <a:pt x="5997" y="4267"/>
                  </a:lnTo>
                  <a:lnTo>
                    <a:pt x="5946" y="4288"/>
                  </a:lnTo>
                  <a:lnTo>
                    <a:pt x="5979" y="3607"/>
                  </a:lnTo>
                  <a:lnTo>
                    <a:pt x="6197" y="3507"/>
                  </a:lnTo>
                  <a:lnTo>
                    <a:pt x="6197" y="3497"/>
                  </a:lnTo>
                  <a:lnTo>
                    <a:pt x="5971" y="3601"/>
                  </a:lnTo>
                  <a:lnTo>
                    <a:pt x="5936" y="4301"/>
                  </a:lnTo>
                  <a:lnTo>
                    <a:pt x="5971" y="4288"/>
                  </a:lnTo>
                  <a:lnTo>
                    <a:pt x="6180" y="4205"/>
                  </a:lnTo>
                  <a:lnTo>
                    <a:pt x="6206" y="3507"/>
                  </a:lnTo>
                  <a:lnTo>
                    <a:pt x="6206" y="3492"/>
                  </a:lnTo>
                  <a:close/>
                  <a:moveTo>
                    <a:pt x="6246" y="2367"/>
                  </a:moveTo>
                  <a:lnTo>
                    <a:pt x="6237" y="2373"/>
                  </a:lnTo>
                  <a:lnTo>
                    <a:pt x="6237" y="2383"/>
                  </a:lnTo>
                  <a:lnTo>
                    <a:pt x="6233" y="2500"/>
                  </a:lnTo>
                  <a:lnTo>
                    <a:pt x="6232" y="2500"/>
                  </a:lnTo>
                  <a:lnTo>
                    <a:pt x="6232" y="2510"/>
                  </a:lnTo>
                  <a:lnTo>
                    <a:pt x="6219" y="2907"/>
                  </a:lnTo>
                  <a:lnTo>
                    <a:pt x="6134" y="2954"/>
                  </a:lnTo>
                  <a:lnTo>
                    <a:pt x="6138" y="2561"/>
                  </a:lnTo>
                  <a:lnTo>
                    <a:pt x="6232" y="2510"/>
                  </a:lnTo>
                  <a:lnTo>
                    <a:pt x="6232" y="2500"/>
                  </a:lnTo>
                  <a:lnTo>
                    <a:pt x="6129" y="2556"/>
                  </a:lnTo>
                  <a:lnTo>
                    <a:pt x="6125" y="2959"/>
                  </a:lnTo>
                  <a:lnTo>
                    <a:pt x="6071" y="2990"/>
                  </a:lnTo>
                  <a:lnTo>
                    <a:pt x="6084" y="2473"/>
                  </a:lnTo>
                  <a:lnTo>
                    <a:pt x="6237" y="2383"/>
                  </a:lnTo>
                  <a:lnTo>
                    <a:pt x="6237" y="2373"/>
                  </a:lnTo>
                  <a:lnTo>
                    <a:pt x="6075" y="2468"/>
                  </a:lnTo>
                  <a:lnTo>
                    <a:pt x="6061" y="3006"/>
                  </a:lnTo>
                  <a:lnTo>
                    <a:pt x="6090" y="2990"/>
                  </a:lnTo>
                  <a:lnTo>
                    <a:pt x="6228" y="2913"/>
                  </a:lnTo>
                  <a:lnTo>
                    <a:pt x="6231" y="2835"/>
                  </a:lnTo>
                  <a:lnTo>
                    <a:pt x="6246" y="2383"/>
                  </a:lnTo>
                  <a:lnTo>
                    <a:pt x="6246" y="2367"/>
                  </a:lnTo>
                  <a:close/>
                  <a:moveTo>
                    <a:pt x="6496" y="7756"/>
                  </a:moveTo>
                  <a:lnTo>
                    <a:pt x="6487" y="7757"/>
                  </a:lnTo>
                  <a:lnTo>
                    <a:pt x="6487" y="7766"/>
                  </a:lnTo>
                  <a:lnTo>
                    <a:pt x="6487" y="8896"/>
                  </a:lnTo>
                  <a:lnTo>
                    <a:pt x="6250" y="8902"/>
                  </a:lnTo>
                  <a:lnTo>
                    <a:pt x="6250" y="7790"/>
                  </a:lnTo>
                  <a:lnTo>
                    <a:pt x="6487" y="7766"/>
                  </a:lnTo>
                  <a:lnTo>
                    <a:pt x="6487" y="7757"/>
                  </a:lnTo>
                  <a:lnTo>
                    <a:pt x="6241" y="7782"/>
                  </a:lnTo>
                  <a:lnTo>
                    <a:pt x="6241" y="7791"/>
                  </a:lnTo>
                  <a:lnTo>
                    <a:pt x="6241" y="8902"/>
                  </a:lnTo>
                  <a:lnTo>
                    <a:pt x="6166" y="8904"/>
                  </a:lnTo>
                  <a:lnTo>
                    <a:pt x="6166" y="7798"/>
                  </a:lnTo>
                  <a:lnTo>
                    <a:pt x="6241" y="7791"/>
                  </a:lnTo>
                  <a:lnTo>
                    <a:pt x="6241" y="7782"/>
                  </a:lnTo>
                  <a:lnTo>
                    <a:pt x="6157" y="7790"/>
                  </a:lnTo>
                  <a:lnTo>
                    <a:pt x="6157" y="8913"/>
                  </a:lnTo>
                  <a:lnTo>
                    <a:pt x="6496" y="8905"/>
                  </a:lnTo>
                  <a:lnTo>
                    <a:pt x="6496" y="8904"/>
                  </a:lnTo>
                  <a:lnTo>
                    <a:pt x="6496" y="8902"/>
                  </a:lnTo>
                  <a:lnTo>
                    <a:pt x="6496" y="7766"/>
                  </a:lnTo>
                  <a:lnTo>
                    <a:pt x="6496" y="7756"/>
                  </a:lnTo>
                  <a:close/>
                  <a:moveTo>
                    <a:pt x="6628" y="5974"/>
                  </a:moveTo>
                  <a:lnTo>
                    <a:pt x="6619" y="5976"/>
                  </a:lnTo>
                  <a:lnTo>
                    <a:pt x="6619" y="5986"/>
                  </a:lnTo>
                  <a:lnTo>
                    <a:pt x="6615" y="6127"/>
                  </a:lnTo>
                  <a:lnTo>
                    <a:pt x="6615" y="6136"/>
                  </a:lnTo>
                  <a:lnTo>
                    <a:pt x="6593" y="6989"/>
                  </a:lnTo>
                  <a:lnTo>
                    <a:pt x="6402" y="7023"/>
                  </a:lnTo>
                  <a:lnTo>
                    <a:pt x="6428" y="6180"/>
                  </a:lnTo>
                  <a:lnTo>
                    <a:pt x="6615" y="6136"/>
                  </a:lnTo>
                  <a:lnTo>
                    <a:pt x="6615" y="6127"/>
                  </a:lnTo>
                  <a:lnTo>
                    <a:pt x="6419" y="6173"/>
                  </a:lnTo>
                  <a:lnTo>
                    <a:pt x="6393" y="7025"/>
                  </a:lnTo>
                  <a:lnTo>
                    <a:pt x="6312" y="7039"/>
                  </a:lnTo>
                  <a:lnTo>
                    <a:pt x="6341" y="6055"/>
                  </a:lnTo>
                  <a:lnTo>
                    <a:pt x="6619" y="5986"/>
                  </a:lnTo>
                  <a:lnTo>
                    <a:pt x="6619" y="5976"/>
                  </a:lnTo>
                  <a:lnTo>
                    <a:pt x="6332" y="6048"/>
                  </a:lnTo>
                  <a:lnTo>
                    <a:pt x="6302" y="7050"/>
                  </a:lnTo>
                  <a:lnTo>
                    <a:pt x="6363" y="7039"/>
                  </a:lnTo>
                  <a:lnTo>
                    <a:pt x="6602" y="6996"/>
                  </a:lnTo>
                  <a:lnTo>
                    <a:pt x="6610" y="6682"/>
                  </a:lnTo>
                  <a:lnTo>
                    <a:pt x="6628" y="5986"/>
                  </a:lnTo>
                  <a:lnTo>
                    <a:pt x="6628" y="5974"/>
                  </a:lnTo>
                  <a:close/>
                  <a:moveTo>
                    <a:pt x="6664" y="4492"/>
                  </a:moveTo>
                  <a:lnTo>
                    <a:pt x="6655" y="4496"/>
                  </a:lnTo>
                  <a:lnTo>
                    <a:pt x="6655" y="4506"/>
                  </a:lnTo>
                  <a:lnTo>
                    <a:pt x="6652" y="4627"/>
                  </a:lnTo>
                  <a:lnTo>
                    <a:pt x="6652" y="4636"/>
                  </a:lnTo>
                  <a:lnTo>
                    <a:pt x="6635" y="5348"/>
                  </a:lnTo>
                  <a:lnTo>
                    <a:pt x="6415" y="5414"/>
                  </a:lnTo>
                  <a:lnTo>
                    <a:pt x="6430" y="4713"/>
                  </a:lnTo>
                  <a:lnTo>
                    <a:pt x="6652" y="4636"/>
                  </a:lnTo>
                  <a:lnTo>
                    <a:pt x="6652" y="4627"/>
                  </a:lnTo>
                  <a:lnTo>
                    <a:pt x="6421" y="4707"/>
                  </a:lnTo>
                  <a:lnTo>
                    <a:pt x="6406" y="5417"/>
                  </a:lnTo>
                  <a:lnTo>
                    <a:pt x="6352" y="5433"/>
                  </a:lnTo>
                  <a:lnTo>
                    <a:pt x="6373" y="4611"/>
                  </a:lnTo>
                  <a:lnTo>
                    <a:pt x="6655" y="4506"/>
                  </a:lnTo>
                  <a:lnTo>
                    <a:pt x="6655" y="4496"/>
                  </a:lnTo>
                  <a:lnTo>
                    <a:pt x="6364" y="4605"/>
                  </a:lnTo>
                  <a:lnTo>
                    <a:pt x="6343" y="5446"/>
                  </a:lnTo>
                  <a:lnTo>
                    <a:pt x="6384" y="5433"/>
                  </a:lnTo>
                  <a:lnTo>
                    <a:pt x="6644" y="5355"/>
                  </a:lnTo>
                  <a:lnTo>
                    <a:pt x="6664" y="4506"/>
                  </a:lnTo>
                  <a:lnTo>
                    <a:pt x="6664" y="4492"/>
                  </a:lnTo>
                  <a:close/>
                  <a:moveTo>
                    <a:pt x="6696" y="3266"/>
                  </a:moveTo>
                  <a:lnTo>
                    <a:pt x="6687" y="3270"/>
                  </a:lnTo>
                  <a:lnTo>
                    <a:pt x="6687" y="3280"/>
                  </a:lnTo>
                  <a:lnTo>
                    <a:pt x="6684" y="3405"/>
                  </a:lnTo>
                  <a:lnTo>
                    <a:pt x="6683" y="3406"/>
                  </a:lnTo>
                  <a:lnTo>
                    <a:pt x="6683" y="3416"/>
                  </a:lnTo>
                  <a:lnTo>
                    <a:pt x="6669" y="4000"/>
                  </a:lnTo>
                  <a:lnTo>
                    <a:pt x="6444" y="4090"/>
                  </a:lnTo>
                  <a:lnTo>
                    <a:pt x="6458" y="3519"/>
                  </a:lnTo>
                  <a:lnTo>
                    <a:pt x="6683" y="3416"/>
                  </a:lnTo>
                  <a:lnTo>
                    <a:pt x="6683" y="3406"/>
                  </a:lnTo>
                  <a:lnTo>
                    <a:pt x="6449" y="3513"/>
                  </a:lnTo>
                  <a:lnTo>
                    <a:pt x="6435" y="4093"/>
                  </a:lnTo>
                  <a:lnTo>
                    <a:pt x="6386" y="4113"/>
                  </a:lnTo>
                  <a:lnTo>
                    <a:pt x="6403" y="3411"/>
                  </a:lnTo>
                  <a:lnTo>
                    <a:pt x="6687" y="3280"/>
                  </a:lnTo>
                  <a:lnTo>
                    <a:pt x="6687" y="3270"/>
                  </a:lnTo>
                  <a:lnTo>
                    <a:pt x="6395" y="3405"/>
                  </a:lnTo>
                  <a:lnTo>
                    <a:pt x="6376" y="4126"/>
                  </a:lnTo>
                  <a:lnTo>
                    <a:pt x="6410" y="4113"/>
                  </a:lnTo>
                  <a:lnTo>
                    <a:pt x="6678" y="4007"/>
                  </a:lnTo>
                  <a:lnTo>
                    <a:pt x="6680" y="3924"/>
                  </a:lnTo>
                  <a:lnTo>
                    <a:pt x="6684" y="3760"/>
                  </a:lnTo>
                  <a:lnTo>
                    <a:pt x="6696" y="3280"/>
                  </a:lnTo>
                  <a:lnTo>
                    <a:pt x="6696" y="3266"/>
                  </a:lnTo>
                  <a:close/>
                  <a:moveTo>
                    <a:pt x="7162" y="2788"/>
                  </a:moveTo>
                  <a:lnTo>
                    <a:pt x="7153" y="2788"/>
                  </a:lnTo>
                  <a:lnTo>
                    <a:pt x="7153" y="7141"/>
                  </a:lnTo>
                  <a:lnTo>
                    <a:pt x="7162" y="7141"/>
                  </a:lnTo>
                  <a:lnTo>
                    <a:pt x="7162" y="2788"/>
                  </a:lnTo>
                  <a:close/>
                  <a:moveTo>
                    <a:pt x="7607" y="9442"/>
                  </a:moveTo>
                  <a:lnTo>
                    <a:pt x="7607" y="9433"/>
                  </a:lnTo>
                  <a:lnTo>
                    <a:pt x="7597" y="8992"/>
                  </a:lnTo>
                  <a:lnTo>
                    <a:pt x="7597" y="9433"/>
                  </a:lnTo>
                  <a:lnTo>
                    <a:pt x="7261" y="9433"/>
                  </a:lnTo>
                  <a:lnTo>
                    <a:pt x="7252" y="8628"/>
                  </a:lnTo>
                  <a:lnTo>
                    <a:pt x="7252" y="9433"/>
                  </a:lnTo>
                  <a:lnTo>
                    <a:pt x="7184" y="9433"/>
                  </a:lnTo>
                  <a:lnTo>
                    <a:pt x="7184" y="7696"/>
                  </a:lnTo>
                  <a:lnTo>
                    <a:pt x="7232" y="7691"/>
                  </a:lnTo>
                  <a:lnTo>
                    <a:pt x="7234" y="7840"/>
                  </a:lnTo>
                  <a:lnTo>
                    <a:pt x="7252" y="9433"/>
                  </a:lnTo>
                  <a:lnTo>
                    <a:pt x="7252" y="8628"/>
                  </a:lnTo>
                  <a:lnTo>
                    <a:pt x="7241" y="7690"/>
                  </a:lnTo>
                  <a:lnTo>
                    <a:pt x="7561" y="7656"/>
                  </a:lnTo>
                  <a:lnTo>
                    <a:pt x="7597" y="9433"/>
                  </a:lnTo>
                  <a:lnTo>
                    <a:pt x="7597" y="8992"/>
                  </a:lnTo>
                  <a:lnTo>
                    <a:pt x="7597" y="8952"/>
                  </a:lnTo>
                  <a:lnTo>
                    <a:pt x="7571" y="7658"/>
                  </a:lnTo>
                  <a:lnTo>
                    <a:pt x="7571" y="7656"/>
                  </a:lnTo>
                  <a:lnTo>
                    <a:pt x="7570" y="7656"/>
                  </a:lnTo>
                  <a:lnTo>
                    <a:pt x="7570" y="7651"/>
                  </a:lnTo>
                  <a:lnTo>
                    <a:pt x="7570" y="7646"/>
                  </a:lnTo>
                  <a:lnTo>
                    <a:pt x="7565" y="7646"/>
                  </a:lnTo>
                  <a:lnTo>
                    <a:pt x="7232" y="7680"/>
                  </a:lnTo>
                  <a:lnTo>
                    <a:pt x="7232" y="7682"/>
                  </a:lnTo>
                  <a:lnTo>
                    <a:pt x="7175" y="7688"/>
                  </a:lnTo>
                  <a:lnTo>
                    <a:pt x="7175" y="9442"/>
                  </a:lnTo>
                  <a:lnTo>
                    <a:pt x="7252" y="9442"/>
                  </a:lnTo>
                  <a:lnTo>
                    <a:pt x="7607" y="9442"/>
                  </a:lnTo>
                  <a:close/>
                  <a:moveTo>
                    <a:pt x="9231" y="8841"/>
                  </a:moveTo>
                  <a:lnTo>
                    <a:pt x="9226" y="8782"/>
                  </a:lnTo>
                  <a:lnTo>
                    <a:pt x="9221" y="8716"/>
                  </a:lnTo>
                  <a:lnTo>
                    <a:pt x="9221" y="8832"/>
                  </a:lnTo>
                  <a:lnTo>
                    <a:pt x="8713" y="8844"/>
                  </a:lnTo>
                  <a:lnTo>
                    <a:pt x="8643" y="7545"/>
                  </a:lnTo>
                  <a:lnTo>
                    <a:pt x="8683" y="7541"/>
                  </a:lnTo>
                  <a:lnTo>
                    <a:pt x="8687" y="7614"/>
                  </a:lnTo>
                  <a:lnTo>
                    <a:pt x="8719" y="8243"/>
                  </a:lnTo>
                  <a:lnTo>
                    <a:pt x="8748" y="8794"/>
                  </a:lnTo>
                  <a:lnTo>
                    <a:pt x="9112" y="8785"/>
                  </a:lnTo>
                  <a:lnTo>
                    <a:pt x="9217" y="8782"/>
                  </a:lnTo>
                  <a:lnTo>
                    <a:pt x="9221" y="8832"/>
                  </a:lnTo>
                  <a:lnTo>
                    <a:pt x="9221" y="8716"/>
                  </a:lnTo>
                  <a:lnTo>
                    <a:pt x="9216" y="8658"/>
                  </a:lnTo>
                  <a:lnTo>
                    <a:pt x="9216" y="8773"/>
                  </a:lnTo>
                  <a:lnTo>
                    <a:pt x="8757" y="8785"/>
                  </a:lnTo>
                  <a:lnTo>
                    <a:pt x="8693" y="7543"/>
                  </a:lnTo>
                  <a:lnTo>
                    <a:pt x="9115" y="7497"/>
                  </a:lnTo>
                  <a:lnTo>
                    <a:pt x="9130" y="7684"/>
                  </a:lnTo>
                  <a:lnTo>
                    <a:pt x="9216" y="8773"/>
                  </a:lnTo>
                  <a:lnTo>
                    <a:pt x="9216" y="8658"/>
                  </a:lnTo>
                  <a:lnTo>
                    <a:pt x="9189" y="8311"/>
                  </a:lnTo>
                  <a:lnTo>
                    <a:pt x="9168" y="8053"/>
                  </a:lnTo>
                  <a:lnTo>
                    <a:pt x="9167" y="8039"/>
                  </a:lnTo>
                  <a:lnTo>
                    <a:pt x="9127" y="7537"/>
                  </a:lnTo>
                  <a:lnTo>
                    <a:pt x="9124" y="7497"/>
                  </a:lnTo>
                  <a:lnTo>
                    <a:pt x="9123" y="7487"/>
                  </a:lnTo>
                  <a:lnTo>
                    <a:pt x="9117" y="7488"/>
                  </a:lnTo>
                  <a:lnTo>
                    <a:pt x="8633" y="7537"/>
                  </a:lnTo>
                  <a:lnTo>
                    <a:pt x="8664" y="8113"/>
                  </a:lnTo>
                  <a:lnTo>
                    <a:pt x="8704" y="8853"/>
                  </a:lnTo>
                  <a:lnTo>
                    <a:pt x="9084" y="8844"/>
                  </a:lnTo>
                  <a:lnTo>
                    <a:pt x="9231" y="8841"/>
                  </a:lnTo>
                  <a:close/>
                  <a:moveTo>
                    <a:pt x="9887" y="6416"/>
                  </a:moveTo>
                  <a:lnTo>
                    <a:pt x="9876" y="6351"/>
                  </a:lnTo>
                  <a:lnTo>
                    <a:pt x="9876" y="6409"/>
                  </a:lnTo>
                  <a:lnTo>
                    <a:pt x="9210" y="6522"/>
                  </a:lnTo>
                  <a:lnTo>
                    <a:pt x="9201" y="6447"/>
                  </a:lnTo>
                  <a:lnTo>
                    <a:pt x="9201" y="6523"/>
                  </a:lnTo>
                  <a:lnTo>
                    <a:pt x="9112" y="6538"/>
                  </a:lnTo>
                  <a:lnTo>
                    <a:pt x="9103" y="6458"/>
                  </a:lnTo>
                  <a:lnTo>
                    <a:pt x="9103" y="6540"/>
                  </a:lnTo>
                  <a:lnTo>
                    <a:pt x="8506" y="6641"/>
                  </a:lnTo>
                  <a:lnTo>
                    <a:pt x="8497" y="6531"/>
                  </a:lnTo>
                  <a:lnTo>
                    <a:pt x="8497" y="6643"/>
                  </a:lnTo>
                  <a:lnTo>
                    <a:pt x="8400" y="6659"/>
                  </a:lnTo>
                  <a:lnTo>
                    <a:pt x="8391" y="6536"/>
                  </a:lnTo>
                  <a:lnTo>
                    <a:pt x="8391" y="6661"/>
                  </a:lnTo>
                  <a:lnTo>
                    <a:pt x="7842" y="6754"/>
                  </a:lnTo>
                  <a:lnTo>
                    <a:pt x="7833" y="6506"/>
                  </a:lnTo>
                  <a:lnTo>
                    <a:pt x="7833" y="6755"/>
                  </a:lnTo>
                  <a:lnTo>
                    <a:pt x="7757" y="6768"/>
                  </a:lnTo>
                  <a:lnTo>
                    <a:pt x="7725" y="5771"/>
                  </a:lnTo>
                  <a:lnTo>
                    <a:pt x="7796" y="5753"/>
                  </a:lnTo>
                  <a:lnTo>
                    <a:pt x="7833" y="6755"/>
                  </a:lnTo>
                  <a:lnTo>
                    <a:pt x="7833" y="6506"/>
                  </a:lnTo>
                  <a:lnTo>
                    <a:pt x="7805" y="5750"/>
                  </a:lnTo>
                  <a:lnTo>
                    <a:pt x="8315" y="5620"/>
                  </a:lnTo>
                  <a:lnTo>
                    <a:pt x="8391" y="6661"/>
                  </a:lnTo>
                  <a:lnTo>
                    <a:pt x="8391" y="6536"/>
                  </a:lnTo>
                  <a:lnTo>
                    <a:pt x="8324" y="5618"/>
                  </a:lnTo>
                  <a:lnTo>
                    <a:pt x="8412" y="5596"/>
                  </a:lnTo>
                  <a:lnTo>
                    <a:pt x="8497" y="6643"/>
                  </a:lnTo>
                  <a:lnTo>
                    <a:pt x="8497" y="6531"/>
                  </a:lnTo>
                  <a:lnTo>
                    <a:pt x="8421" y="5593"/>
                  </a:lnTo>
                  <a:lnTo>
                    <a:pt x="8981" y="5450"/>
                  </a:lnTo>
                  <a:lnTo>
                    <a:pt x="9103" y="6540"/>
                  </a:lnTo>
                  <a:lnTo>
                    <a:pt x="9103" y="6458"/>
                  </a:lnTo>
                  <a:lnTo>
                    <a:pt x="8990" y="5448"/>
                  </a:lnTo>
                  <a:lnTo>
                    <a:pt x="9069" y="5428"/>
                  </a:lnTo>
                  <a:lnTo>
                    <a:pt x="9201" y="6523"/>
                  </a:lnTo>
                  <a:lnTo>
                    <a:pt x="9201" y="6447"/>
                  </a:lnTo>
                  <a:lnTo>
                    <a:pt x="9078" y="5425"/>
                  </a:lnTo>
                  <a:lnTo>
                    <a:pt x="9694" y="5268"/>
                  </a:lnTo>
                  <a:lnTo>
                    <a:pt x="9876" y="6409"/>
                  </a:lnTo>
                  <a:lnTo>
                    <a:pt x="9876" y="6351"/>
                  </a:lnTo>
                  <a:lnTo>
                    <a:pt x="9701" y="5257"/>
                  </a:lnTo>
                  <a:lnTo>
                    <a:pt x="7194" y="5897"/>
                  </a:lnTo>
                  <a:lnTo>
                    <a:pt x="7194" y="5222"/>
                  </a:lnTo>
                  <a:lnTo>
                    <a:pt x="9581" y="4508"/>
                  </a:lnTo>
                  <a:lnTo>
                    <a:pt x="9426" y="3538"/>
                  </a:lnTo>
                  <a:lnTo>
                    <a:pt x="7194" y="4374"/>
                  </a:lnTo>
                  <a:lnTo>
                    <a:pt x="7194" y="4094"/>
                  </a:lnTo>
                  <a:lnTo>
                    <a:pt x="9377" y="3231"/>
                  </a:lnTo>
                  <a:lnTo>
                    <a:pt x="9367" y="3168"/>
                  </a:lnTo>
                  <a:lnTo>
                    <a:pt x="9367" y="3225"/>
                  </a:lnTo>
                  <a:lnTo>
                    <a:pt x="7247" y="4063"/>
                  </a:lnTo>
                  <a:lnTo>
                    <a:pt x="7247" y="2986"/>
                  </a:lnTo>
                  <a:lnTo>
                    <a:pt x="9175" y="2026"/>
                  </a:lnTo>
                  <a:lnTo>
                    <a:pt x="9367" y="3225"/>
                  </a:lnTo>
                  <a:lnTo>
                    <a:pt x="9367" y="3168"/>
                  </a:lnTo>
                  <a:lnTo>
                    <a:pt x="9182" y="2012"/>
                  </a:lnTo>
                  <a:lnTo>
                    <a:pt x="7210" y="2994"/>
                  </a:lnTo>
                  <a:lnTo>
                    <a:pt x="7210" y="2843"/>
                  </a:lnTo>
                  <a:lnTo>
                    <a:pt x="7201" y="2843"/>
                  </a:lnTo>
                  <a:lnTo>
                    <a:pt x="7201" y="3009"/>
                  </a:lnTo>
                  <a:lnTo>
                    <a:pt x="7238" y="2991"/>
                  </a:lnTo>
                  <a:lnTo>
                    <a:pt x="7238" y="4067"/>
                  </a:lnTo>
                  <a:lnTo>
                    <a:pt x="7185" y="4088"/>
                  </a:lnTo>
                  <a:lnTo>
                    <a:pt x="7185" y="4387"/>
                  </a:lnTo>
                  <a:lnTo>
                    <a:pt x="9419" y="3551"/>
                  </a:lnTo>
                  <a:lnTo>
                    <a:pt x="9571" y="4502"/>
                  </a:lnTo>
                  <a:lnTo>
                    <a:pt x="7185" y="5215"/>
                  </a:lnTo>
                  <a:lnTo>
                    <a:pt x="7185" y="5909"/>
                  </a:lnTo>
                  <a:lnTo>
                    <a:pt x="7716" y="5773"/>
                  </a:lnTo>
                  <a:lnTo>
                    <a:pt x="7748" y="6770"/>
                  </a:lnTo>
                  <a:lnTo>
                    <a:pt x="7185" y="6865"/>
                  </a:lnTo>
                  <a:lnTo>
                    <a:pt x="7185" y="7134"/>
                  </a:lnTo>
                  <a:lnTo>
                    <a:pt x="7194" y="7134"/>
                  </a:lnTo>
                  <a:lnTo>
                    <a:pt x="7194" y="6873"/>
                  </a:lnTo>
                  <a:lnTo>
                    <a:pt x="9887" y="6416"/>
                  </a:lnTo>
                  <a:close/>
                  <a:moveTo>
                    <a:pt x="10260" y="8816"/>
                  </a:moveTo>
                  <a:lnTo>
                    <a:pt x="10252" y="8760"/>
                  </a:lnTo>
                  <a:lnTo>
                    <a:pt x="10250" y="8745"/>
                  </a:lnTo>
                  <a:lnTo>
                    <a:pt x="10250" y="8807"/>
                  </a:lnTo>
                  <a:lnTo>
                    <a:pt x="9683" y="8821"/>
                  </a:lnTo>
                  <a:lnTo>
                    <a:pt x="9541" y="7454"/>
                  </a:lnTo>
                  <a:lnTo>
                    <a:pt x="9582" y="7449"/>
                  </a:lnTo>
                  <a:lnTo>
                    <a:pt x="9669" y="8303"/>
                  </a:lnTo>
                  <a:lnTo>
                    <a:pt x="9717" y="8774"/>
                  </a:lnTo>
                  <a:lnTo>
                    <a:pt x="10082" y="8764"/>
                  </a:lnTo>
                  <a:lnTo>
                    <a:pt x="10243" y="8760"/>
                  </a:lnTo>
                  <a:lnTo>
                    <a:pt x="10250" y="8807"/>
                  </a:lnTo>
                  <a:lnTo>
                    <a:pt x="10250" y="8745"/>
                  </a:lnTo>
                  <a:lnTo>
                    <a:pt x="10246" y="8718"/>
                  </a:lnTo>
                  <a:lnTo>
                    <a:pt x="10242" y="8689"/>
                  </a:lnTo>
                  <a:lnTo>
                    <a:pt x="10242" y="8751"/>
                  </a:lnTo>
                  <a:lnTo>
                    <a:pt x="9726" y="8764"/>
                  </a:lnTo>
                  <a:lnTo>
                    <a:pt x="9591" y="7448"/>
                  </a:lnTo>
                  <a:lnTo>
                    <a:pt x="10042" y="7402"/>
                  </a:lnTo>
                  <a:lnTo>
                    <a:pt x="10242" y="8751"/>
                  </a:lnTo>
                  <a:lnTo>
                    <a:pt x="10242" y="8689"/>
                  </a:lnTo>
                  <a:lnTo>
                    <a:pt x="10052" y="7402"/>
                  </a:lnTo>
                  <a:lnTo>
                    <a:pt x="10050" y="7392"/>
                  </a:lnTo>
                  <a:lnTo>
                    <a:pt x="9581" y="7440"/>
                  </a:lnTo>
                  <a:lnTo>
                    <a:pt x="9531" y="7445"/>
                  </a:lnTo>
                  <a:lnTo>
                    <a:pt x="9674" y="8830"/>
                  </a:lnTo>
                  <a:lnTo>
                    <a:pt x="10054" y="8821"/>
                  </a:lnTo>
                  <a:lnTo>
                    <a:pt x="10260" y="8816"/>
                  </a:lnTo>
                  <a:close/>
                  <a:moveTo>
                    <a:pt x="11597" y="9570"/>
                  </a:moveTo>
                  <a:lnTo>
                    <a:pt x="11587" y="9523"/>
                  </a:lnTo>
                  <a:lnTo>
                    <a:pt x="11587" y="9564"/>
                  </a:lnTo>
                  <a:lnTo>
                    <a:pt x="11538" y="9583"/>
                  </a:lnTo>
                  <a:lnTo>
                    <a:pt x="11115" y="7655"/>
                  </a:lnTo>
                  <a:lnTo>
                    <a:pt x="11164" y="7721"/>
                  </a:lnTo>
                  <a:lnTo>
                    <a:pt x="11587" y="9564"/>
                  </a:lnTo>
                  <a:lnTo>
                    <a:pt x="11587" y="9523"/>
                  </a:lnTo>
                  <a:lnTo>
                    <a:pt x="11331" y="8412"/>
                  </a:lnTo>
                  <a:lnTo>
                    <a:pt x="11260" y="8103"/>
                  </a:lnTo>
                  <a:lnTo>
                    <a:pt x="11207" y="7871"/>
                  </a:lnTo>
                  <a:lnTo>
                    <a:pt x="11172" y="7717"/>
                  </a:lnTo>
                  <a:lnTo>
                    <a:pt x="11126" y="7655"/>
                  </a:lnTo>
                  <a:lnTo>
                    <a:pt x="11097" y="7614"/>
                  </a:lnTo>
                  <a:lnTo>
                    <a:pt x="11531" y="9595"/>
                  </a:lnTo>
                  <a:lnTo>
                    <a:pt x="11563" y="9583"/>
                  </a:lnTo>
                  <a:lnTo>
                    <a:pt x="11597" y="9570"/>
                  </a:lnTo>
                  <a:close/>
                  <a:moveTo>
                    <a:pt x="11705" y="9530"/>
                  </a:moveTo>
                  <a:lnTo>
                    <a:pt x="11694" y="9484"/>
                  </a:lnTo>
                  <a:lnTo>
                    <a:pt x="11694" y="9525"/>
                  </a:lnTo>
                  <a:lnTo>
                    <a:pt x="11645" y="9544"/>
                  </a:lnTo>
                  <a:lnTo>
                    <a:pt x="11262" y="7799"/>
                  </a:lnTo>
                  <a:lnTo>
                    <a:pt x="11311" y="7865"/>
                  </a:lnTo>
                  <a:lnTo>
                    <a:pt x="11694" y="9525"/>
                  </a:lnTo>
                  <a:lnTo>
                    <a:pt x="11694" y="9484"/>
                  </a:lnTo>
                  <a:lnTo>
                    <a:pt x="11447" y="8418"/>
                  </a:lnTo>
                  <a:lnTo>
                    <a:pt x="11410" y="8259"/>
                  </a:lnTo>
                  <a:lnTo>
                    <a:pt x="11374" y="8100"/>
                  </a:lnTo>
                  <a:lnTo>
                    <a:pt x="11338" y="7941"/>
                  </a:lnTo>
                  <a:lnTo>
                    <a:pt x="11319" y="7861"/>
                  </a:lnTo>
                  <a:lnTo>
                    <a:pt x="11274" y="7799"/>
                  </a:lnTo>
                  <a:lnTo>
                    <a:pt x="11244" y="7759"/>
                  </a:lnTo>
                  <a:lnTo>
                    <a:pt x="11638" y="9556"/>
                  </a:lnTo>
                  <a:lnTo>
                    <a:pt x="11670" y="9544"/>
                  </a:lnTo>
                  <a:lnTo>
                    <a:pt x="11705" y="9530"/>
                  </a:lnTo>
                  <a:close/>
                  <a:moveTo>
                    <a:pt x="12183" y="9634"/>
                  </a:moveTo>
                  <a:lnTo>
                    <a:pt x="12172" y="9591"/>
                  </a:lnTo>
                  <a:lnTo>
                    <a:pt x="12172" y="9629"/>
                  </a:lnTo>
                  <a:lnTo>
                    <a:pt x="11394" y="10018"/>
                  </a:lnTo>
                  <a:lnTo>
                    <a:pt x="11385" y="9972"/>
                  </a:lnTo>
                  <a:lnTo>
                    <a:pt x="11385" y="10020"/>
                  </a:lnTo>
                  <a:lnTo>
                    <a:pt x="5223" y="9713"/>
                  </a:lnTo>
                  <a:lnTo>
                    <a:pt x="5395" y="7779"/>
                  </a:lnTo>
                  <a:lnTo>
                    <a:pt x="10826" y="7096"/>
                  </a:lnTo>
                  <a:lnTo>
                    <a:pt x="11385" y="10020"/>
                  </a:lnTo>
                  <a:lnTo>
                    <a:pt x="11385" y="9972"/>
                  </a:lnTo>
                  <a:lnTo>
                    <a:pt x="11320" y="9632"/>
                  </a:lnTo>
                  <a:lnTo>
                    <a:pt x="10838" y="7110"/>
                  </a:lnTo>
                  <a:lnTo>
                    <a:pt x="11370" y="7830"/>
                  </a:lnTo>
                  <a:lnTo>
                    <a:pt x="11722" y="7801"/>
                  </a:lnTo>
                  <a:lnTo>
                    <a:pt x="12172" y="9629"/>
                  </a:lnTo>
                  <a:lnTo>
                    <a:pt x="12172" y="9591"/>
                  </a:lnTo>
                  <a:lnTo>
                    <a:pt x="11731" y="7800"/>
                  </a:lnTo>
                  <a:lnTo>
                    <a:pt x="11770" y="7797"/>
                  </a:lnTo>
                  <a:lnTo>
                    <a:pt x="11783" y="7819"/>
                  </a:lnTo>
                  <a:lnTo>
                    <a:pt x="11777" y="7774"/>
                  </a:lnTo>
                  <a:lnTo>
                    <a:pt x="11768" y="7706"/>
                  </a:lnTo>
                  <a:lnTo>
                    <a:pt x="11768" y="7774"/>
                  </a:lnTo>
                  <a:lnTo>
                    <a:pt x="11283" y="6917"/>
                  </a:lnTo>
                  <a:lnTo>
                    <a:pt x="11277" y="6908"/>
                  </a:lnTo>
                  <a:lnTo>
                    <a:pt x="4070" y="7849"/>
                  </a:lnTo>
                  <a:lnTo>
                    <a:pt x="3772" y="9665"/>
                  </a:lnTo>
                  <a:lnTo>
                    <a:pt x="3502" y="9679"/>
                  </a:lnTo>
                  <a:lnTo>
                    <a:pt x="3863" y="7686"/>
                  </a:lnTo>
                  <a:lnTo>
                    <a:pt x="11228" y="6532"/>
                  </a:lnTo>
                  <a:lnTo>
                    <a:pt x="11729" y="7480"/>
                  </a:lnTo>
                  <a:lnTo>
                    <a:pt x="11768" y="7774"/>
                  </a:lnTo>
                  <a:lnTo>
                    <a:pt x="11768" y="7706"/>
                  </a:lnTo>
                  <a:lnTo>
                    <a:pt x="11760" y="7648"/>
                  </a:lnTo>
                  <a:lnTo>
                    <a:pt x="11749" y="7563"/>
                  </a:lnTo>
                  <a:lnTo>
                    <a:pt x="11738" y="7477"/>
                  </a:lnTo>
                  <a:lnTo>
                    <a:pt x="11238" y="6532"/>
                  </a:lnTo>
                  <a:lnTo>
                    <a:pt x="11233" y="6522"/>
                  </a:lnTo>
                  <a:lnTo>
                    <a:pt x="10698" y="6606"/>
                  </a:lnTo>
                  <a:lnTo>
                    <a:pt x="10473" y="5457"/>
                  </a:lnTo>
                  <a:lnTo>
                    <a:pt x="10948" y="6272"/>
                  </a:lnTo>
                  <a:lnTo>
                    <a:pt x="10801" y="5572"/>
                  </a:lnTo>
                  <a:lnTo>
                    <a:pt x="10323" y="4686"/>
                  </a:lnTo>
                  <a:lnTo>
                    <a:pt x="10152" y="3803"/>
                  </a:lnTo>
                  <a:lnTo>
                    <a:pt x="10627" y="4832"/>
                  </a:lnTo>
                  <a:lnTo>
                    <a:pt x="10504" y="4303"/>
                  </a:lnTo>
                  <a:lnTo>
                    <a:pt x="10062" y="3339"/>
                  </a:lnTo>
                  <a:lnTo>
                    <a:pt x="9885" y="2424"/>
                  </a:lnTo>
                  <a:lnTo>
                    <a:pt x="10310" y="3509"/>
                  </a:lnTo>
                  <a:lnTo>
                    <a:pt x="10290" y="3261"/>
                  </a:lnTo>
                  <a:lnTo>
                    <a:pt x="10392" y="3518"/>
                  </a:lnTo>
                  <a:lnTo>
                    <a:pt x="10429" y="3507"/>
                  </a:lnTo>
                  <a:lnTo>
                    <a:pt x="10732" y="3417"/>
                  </a:lnTo>
                  <a:lnTo>
                    <a:pt x="10720" y="3380"/>
                  </a:lnTo>
                  <a:lnTo>
                    <a:pt x="10720" y="3411"/>
                  </a:lnTo>
                  <a:lnTo>
                    <a:pt x="10397" y="3507"/>
                  </a:lnTo>
                  <a:lnTo>
                    <a:pt x="9666" y="1654"/>
                  </a:lnTo>
                  <a:lnTo>
                    <a:pt x="9661" y="1641"/>
                  </a:lnTo>
                  <a:lnTo>
                    <a:pt x="7207" y="2829"/>
                  </a:lnTo>
                  <a:lnTo>
                    <a:pt x="7168" y="2781"/>
                  </a:lnTo>
                  <a:lnTo>
                    <a:pt x="7159" y="2769"/>
                  </a:lnTo>
                  <a:lnTo>
                    <a:pt x="6846" y="2937"/>
                  </a:lnTo>
                  <a:lnTo>
                    <a:pt x="6690" y="2754"/>
                  </a:lnTo>
                  <a:lnTo>
                    <a:pt x="6701" y="2748"/>
                  </a:lnTo>
                  <a:lnTo>
                    <a:pt x="6704" y="2746"/>
                  </a:lnTo>
                  <a:lnTo>
                    <a:pt x="9953" y="1119"/>
                  </a:lnTo>
                  <a:lnTo>
                    <a:pt x="9967" y="994"/>
                  </a:lnTo>
                  <a:lnTo>
                    <a:pt x="10720" y="3411"/>
                  </a:lnTo>
                  <a:lnTo>
                    <a:pt x="10720" y="3380"/>
                  </a:lnTo>
                  <a:lnTo>
                    <a:pt x="9976" y="994"/>
                  </a:lnTo>
                  <a:lnTo>
                    <a:pt x="9972" y="980"/>
                  </a:lnTo>
                  <a:lnTo>
                    <a:pt x="9969" y="971"/>
                  </a:lnTo>
                  <a:lnTo>
                    <a:pt x="9970" y="963"/>
                  </a:lnTo>
                  <a:lnTo>
                    <a:pt x="9959" y="969"/>
                  </a:lnTo>
                  <a:lnTo>
                    <a:pt x="9959" y="980"/>
                  </a:lnTo>
                  <a:lnTo>
                    <a:pt x="9944" y="1113"/>
                  </a:lnTo>
                  <a:lnTo>
                    <a:pt x="6684" y="2746"/>
                  </a:lnTo>
                  <a:lnTo>
                    <a:pt x="6682" y="2671"/>
                  </a:lnTo>
                  <a:lnTo>
                    <a:pt x="6846" y="2586"/>
                  </a:lnTo>
                  <a:lnTo>
                    <a:pt x="6848" y="2585"/>
                  </a:lnTo>
                  <a:lnTo>
                    <a:pt x="9752" y="1086"/>
                  </a:lnTo>
                  <a:lnTo>
                    <a:pt x="9959" y="980"/>
                  </a:lnTo>
                  <a:lnTo>
                    <a:pt x="9959" y="969"/>
                  </a:lnTo>
                  <a:lnTo>
                    <a:pt x="9731" y="1086"/>
                  </a:lnTo>
                  <a:lnTo>
                    <a:pt x="9375" y="14"/>
                  </a:lnTo>
                  <a:lnTo>
                    <a:pt x="9371" y="0"/>
                  </a:lnTo>
                  <a:lnTo>
                    <a:pt x="4846" y="2669"/>
                  </a:lnTo>
                  <a:lnTo>
                    <a:pt x="4731" y="3512"/>
                  </a:lnTo>
                  <a:lnTo>
                    <a:pt x="3919" y="3928"/>
                  </a:lnTo>
                  <a:lnTo>
                    <a:pt x="3077" y="3391"/>
                  </a:lnTo>
                  <a:lnTo>
                    <a:pt x="3060" y="3380"/>
                  </a:lnTo>
                  <a:lnTo>
                    <a:pt x="899" y="4741"/>
                  </a:lnTo>
                  <a:lnTo>
                    <a:pt x="663" y="5332"/>
                  </a:lnTo>
                  <a:lnTo>
                    <a:pt x="4" y="5091"/>
                  </a:lnTo>
                  <a:lnTo>
                    <a:pt x="0" y="5099"/>
                  </a:lnTo>
                  <a:lnTo>
                    <a:pt x="1204" y="5540"/>
                  </a:lnTo>
                  <a:lnTo>
                    <a:pt x="1207" y="5531"/>
                  </a:lnTo>
                  <a:lnTo>
                    <a:pt x="671" y="5335"/>
                  </a:lnTo>
                  <a:lnTo>
                    <a:pt x="906" y="4747"/>
                  </a:lnTo>
                  <a:lnTo>
                    <a:pt x="3052" y="3396"/>
                  </a:lnTo>
                  <a:lnTo>
                    <a:pt x="1255" y="9724"/>
                  </a:lnTo>
                  <a:lnTo>
                    <a:pt x="1264" y="9727"/>
                  </a:lnTo>
                  <a:lnTo>
                    <a:pt x="3063" y="3393"/>
                  </a:lnTo>
                  <a:lnTo>
                    <a:pt x="3914" y="3935"/>
                  </a:lnTo>
                  <a:lnTo>
                    <a:pt x="2718" y="9647"/>
                  </a:lnTo>
                  <a:lnTo>
                    <a:pt x="2727" y="9649"/>
                  </a:lnTo>
                  <a:lnTo>
                    <a:pt x="3923" y="3936"/>
                  </a:lnTo>
                  <a:lnTo>
                    <a:pt x="3939" y="3928"/>
                  </a:lnTo>
                  <a:lnTo>
                    <a:pt x="4739" y="3518"/>
                  </a:lnTo>
                  <a:lnTo>
                    <a:pt x="4854" y="2675"/>
                  </a:lnTo>
                  <a:lnTo>
                    <a:pt x="9366" y="14"/>
                  </a:lnTo>
                  <a:lnTo>
                    <a:pt x="9367" y="17"/>
                  </a:lnTo>
                  <a:lnTo>
                    <a:pt x="9362" y="17"/>
                  </a:lnTo>
                  <a:lnTo>
                    <a:pt x="9450" y="616"/>
                  </a:lnTo>
                  <a:lnTo>
                    <a:pt x="7153" y="1877"/>
                  </a:lnTo>
                  <a:lnTo>
                    <a:pt x="7145" y="2410"/>
                  </a:lnTo>
                  <a:lnTo>
                    <a:pt x="7154" y="2410"/>
                  </a:lnTo>
                  <a:lnTo>
                    <a:pt x="7162" y="1882"/>
                  </a:lnTo>
                  <a:lnTo>
                    <a:pt x="9452" y="626"/>
                  </a:lnTo>
                  <a:lnTo>
                    <a:pt x="9454" y="644"/>
                  </a:lnTo>
                  <a:lnTo>
                    <a:pt x="9460" y="643"/>
                  </a:lnTo>
                  <a:lnTo>
                    <a:pt x="9649" y="1125"/>
                  </a:lnTo>
                  <a:lnTo>
                    <a:pt x="9658" y="1122"/>
                  </a:lnTo>
                  <a:lnTo>
                    <a:pt x="9460" y="618"/>
                  </a:lnTo>
                  <a:lnTo>
                    <a:pt x="9375" y="40"/>
                  </a:lnTo>
                  <a:lnTo>
                    <a:pt x="9723" y="1091"/>
                  </a:lnTo>
                  <a:lnTo>
                    <a:pt x="9100" y="1412"/>
                  </a:lnTo>
                  <a:lnTo>
                    <a:pt x="9040" y="999"/>
                  </a:lnTo>
                  <a:lnTo>
                    <a:pt x="7231" y="1972"/>
                  </a:lnTo>
                  <a:lnTo>
                    <a:pt x="7231" y="2368"/>
                  </a:lnTo>
                  <a:lnTo>
                    <a:pt x="7241" y="2368"/>
                  </a:lnTo>
                  <a:lnTo>
                    <a:pt x="7241" y="1977"/>
                  </a:lnTo>
                  <a:lnTo>
                    <a:pt x="9033" y="1014"/>
                  </a:lnTo>
                  <a:lnTo>
                    <a:pt x="9092" y="1417"/>
                  </a:lnTo>
                  <a:lnTo>
                    <a:pt x="6848" y="2575"/>
                  </a:lnTo>
                  <a:lnTo>
                    <a:pt x="6846" y="2432"/>
                  </a:lnTo>
                  <a:lnTo>
                    <a:pt x="6841" y="2063"/>
                  </a:lnTo>
                  <a:lnTo>
                    <a:pt x="6841" y="2048"/>
                  </a:lnTo>
                  <a:lnTo>
                    <a:pt x="6839" y="2049"/>
                  </a:lnTo>
                  <a:lnTo>
                    <a:pt x="6839" y="2580"/>
                  </a:lnTo>
                  <a:lnTo>
                    <a:pt x="6833" y="2583"/>
                  </a:lnTo>
                  <a:lnTo>
                    <a:pt x="6694" y="2655"/>
                  </a:lnTo>
                  <a:lnTo>
                    <a:pt x="6696" y="2256"/>
                  </a:lnTo>
                  <a:lnTo>
                    <a:pt x="6833" y="2186"/>
                  </a:lnTo>
                  <a:lnTo>
                    <a:pt x="6839" y="2580"/>
                  </a:lnTo>
                  <a:lnTo>
                    <a:pt x="6839" y="2049"/>
                  </a:lnTo>
                  <a:lnTo>
                    <a:pt x="6833" y="2052"/>
                  </a:lnTo>
                  <a:lnTo>
                    <a:pt x="6833" y="2175"/>
                  </a:lnTo>
                  <a:lnTo>
                    <a:pt x="6687" y="2251"/>
                  </a:lnTo>
                  <a:lnTo>
                    <a:pt x="6685" y="2659"/>
                  </a:lnTo>
                  <a:lnTo>
                    <a:pt x="6673" y="2666"/>
                  </a:lnTo>
                  <a:lnTo>
                    <a:pt x="6648" y="2679"/>
                  </a:lnTo>
                  <a:lnTo>
                    <a:pt x="6647" y="2170"/>
                  </a:lnTo>
                  <a:lnTo>
                    <a:pt x="6832" y="2063"/>
                  </a:lnTo>
                  <a:lnTo>
                    <a:pt x="6833" y="2175"/>
                  </a:lnTo>
                  <a:lnTo>
                    <a:pt x="6833" y="2052"/>
                  </a:lnTo>
                  <a:lnTo>
                    <a:pt x="6638" y="2164"/>
                  </a:lnTo>
                  <a:lnTo>
                    <a:pt x="6639" y="2694"/>
                  </a:lnTo>
                  <a:lnTo>
                    <a:pt x="6668" y="2679"/>
                  </a:lnTo>
                  <a:lnTo>
                    <a:pt x="6673" y="2676"/>
                  </a:lnTo>
                  <a:lnTo>
                    <a:pt x="6675" y="2748"/>
                  </a:lnTo>
                  <a:lnTo>
                    <a:pt x="6681" y="2748"/>
                  </a:lnTo>
                  <a:lnTo>
                    <a:pt x="6675" y="2751"/>
                  </a:lnTo>
                  <a:lnTo>
                    <a:pt x="6844" y="2948"/>
                  </a:lnTo>
                  <a:lnTo>
                    <a:pt x="6865" y="2937"/>
                  </a:lnTo>
                  <a:lnTo>
                    <a:pt x="7157" y="2781"/>
                  </a:lnTo>
                  <a:lnTo>
                    <a:pt x="7205" y="2841"/>
                  </a:lnTo>
                  <a:lnTo>
                    <a:pt x="7228" y="2829"/>
                  </a:lnTo>
                  <a:lnTo>
                    <a:pt x="9657" y="1654"/>
                  </a:lnTo>
                  <a:lnTo>
                    <a:pt x="10279" y="3232"/>
                  </a:lnTo>
                  <a:lnTo>
                    <a:pt x="10296" y="3449"/>
                  </a:lnTo>
                  <a:lnTo>
                    <a:pt x="9857" y="2327"/>
                  </a:lnTo>
                  <a:lnTo>
                    <a:pt x="10054" y="3341"/>
                  </a:lnTo>
                  <a:lnTo>
                    <a:pt x="10496" y="4306"/>
                  </a:lnTo>
                  <a:lnTo>
                    <a:pt x="10598" y="4747"/>
                  </a:lnTo>
                  <a:lnTo>
                    <a:pt x="10129" y="3731"/>
                  </a:lnTo>
                  <a:lnTo>
                    <a:pt x="10315" y="4690"/>
                  </a:lnTo>
                  <a:lnTo>
                    <a:pt x="10793" y="5575"/>
                  </a:lnTo>
                  <a:lnTo>
                    <a:pt x="10928" y="6219"/>
                  </a:lnTo>
                  <a:lnTo>
                    <a:pt x="10453" y="5406"/>
                  </a:lnTo>
                  <a:lnTo>
                    <a:pt x="10689" y="6607"/>
                  </a:lnTo>
                  <a:lnTo>
                    <a:pt x="10618" y="6618"/>
                  </a:lnTo>
                  <a:lnTo>
                    <a:pt x="9658" y="1663"/>
                  </a:lnTo>
                  <a:lnTo>
                    <a:pt x="9649" y="1665"/>
                  </a:lnTo>
                  <a:lnTo>
                    <a:pt x="10609" y="6620"/>
                  </a:lnTo>
                  <a:lnTo>
                    <a:pt x="3855" y="7678"/>
                  </a:lnTo>
                  <a:lnTo>
                    <a:pt x="3491" y="9689"/>
                  </a:lnTo>
                  <a:lnTo>
                    <a:pt x="3668" y="9679"/>
                  </a:lnTo>
                  <a:lnTo>
                    <a:pt x="3780" y="9673"/>
                  </a:lnTo>
                  <a:lnTo>
                    <a:pt x="4078" y="7857"/>
                  </a:lnTo>
                  <a:lnTo>
                    <a:pt x="11272" y="6917"/>
                  </a:lnTo>
                  <a:lnTo>
                    <a:pt x="11766" y="7788"/>
                  </a:lnTo>
                  <a:lnTo>
                    <a:pt x="11374" y="7820"/>
                  </a:lnTo>
                  <a:lnTo>
                    <a:pt x="10834" y="7089"/>
                  </a:lnTo>
                  <a:lnTo>
                    <a:pt x="10833" y="7086"/>
                  </a:lnTo>
                  <a:lnTo>
                    <a:pt x="5387" y="7770"/>
                  </a:lnTo>
                  <a:lnTo>
                    <a:pt x="5213" y="9721"/>
                  </a:lnTo>
                  <a:lnTo>
                    <a:pt x="11396" y="10030"/>
                  </a:lnTo>
                  <a:lnTo>
                    <a:pt x="11395" y="10027"/>
                  </a:lnTo>
                  <a:lnTo>
                    <a:pt x="12183" y="9634"/>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5" name="AutoShape 7">
              <a:extLst>
                <a:ext uri="{FF2B5EF4-FFF2-40B4-BE49-F238E27FC236}">
                  <a16:creationId xmlns:a16="http://schemas.microsoft.com/office/drawing/2014/main" id="{87FE8376-330B-4B1D-B749-9AAD835358B4}"/>
                </a:ext>
              </a:extLst>
            </p:cNvPr>
            <p:cNvSpPr>
              <a:spLocks/>
            </p:cNvSpPr>
            <p:nvPr/>
          </p:nvSpPr>
          <p:spPr bwMode="auto">
            <a:xfrm>
              <a:off x="2340" y="5273"/>
              <a:ext cx="5697" cy="5369"/>
            </a:xfrm>
            <a:custGeom>
              <a:avLst/>
              <a:gdLst/>
              <a:ahLst/>
              <a:cxnLst>
                <a:cxn ang="0">
                  <a:pos x="81" y="5295"/>
                </a:cxn>
                <a:cxn ang="0">
                  <a:pos x="1582" y="648"/>
                </a:cxn>
                <a:cxn ang="0">
                  <a:pos x="1420" y="1131"/>
                </a:cxn>
                <a:cxn ang="0">
                  <a:pos x="1472" y="718"/>
                </a:cxn>
                <a:cxn ang="0">
                  <a:pos x="1465" y="711"/>
                </a:cxn>
                <a:cxn ang="0">
                  <a:pos x="341" y="746"/>
                </a:cxn>
                <a:cxn ang="0">
                  <a:pos x="1397" y="1544"/>
                </a:cxn>
                <a:cxn ang="0">
                  <a:pos x="1047" y="2449"/>
                </a:cxn>
                <a:cxn ang="0">
                  <a:pos x="1397" y="1554"/>
                </a:cxn>
                <a:cxn ang="0">
                  <a:pos x="910" y="1381"/>
                </a:cxn>
                <a:cxn ang="0">
                  <a:pos x="958" y="2675"/>
                </a:cxn>
                <a:cxn ang="0">
                  <a:pos x="737" y="3242"/>
                </a:cxn>
                <a:cxn ang="0">
                  <a:pos x="442" y="2562"/>
                </a:cxn>
                <a:cxn ang="0">
                  <a:pos x="482" y="2562"/>
                </a:cxn>
                <a:cxn ang="0">
                  <a:pos x="2" y="3525"/>
                </a:cxn>
                <a:cxn ang="0">
                  <a:pos x="638" y="3873"/>
                </a:cxn>
                <a:cxn ang="0">
                  <a:pos x="644" y="3883"/>
                </a:cxn>
                <a:cxn ang="0">
                  <a:pos x="738" y="3658"/>
                </a:cxn>
                <a:cxn ang="0">
                  <a:pos x="595" y="3631"/>
                </a:cxn>
                <a:cxn ang="0">
                  <a:pos x="1052" y="2460"/>
                </a:cxn>
                <a:cxn ang="0">
                  <a:pos x="1057" y="2449"/>
                </a:cxn>
                <a:cxn ang="0">
                  <a:pos x="1409" y="1548"/>
                </a:cxn>
                <a:cxn ang="0">
                  <a:pos x="1548" y="1178"/>
                </a:cxn>
                <a:cxn ang="0">
                  <a:pos x="1576" y="666"/>
                </a:cxn>
                <a:cxn ang="0">
                  <a:pos x="1952" y="446"/>
                </a:cxn>
                <a:cxn ang="0">
                  <a:pos x="1673" y="1073"/>
                </a:cxn>
                <a:cxn ang="0">
                  <a:pos x="1952" y="446"/>
                </a:cxn>
                <a:cxn ang="0">
                  <a:pos x="1694" y="1073"/>
                </a:cxn>
                <a:cxn ang="0">
                  <a:pos x="1962" y="456"/>
                </a:cxn>
                <a:cxn ang="0">
                  <a:pos x="1882" y="5348"/>
                </a:cxn>
                <a:cxn ang="0">
                  <a:pos x="1144" y="5343"/>
                </a:cxn>
                <a:cxn ang="0">
                  <a:pos x="2049" y="5344"/>
                </a:cxn>
                <a:cxn ang="0">
                  <a:pos x="2535" y="139"/>
                </a:cxn>
                <a:cxn ang="0">
                  <a:pos x="2441" y="191"/>
                </a:cxn>
                <a:cxn ang="0">
                  <a:pos x="2433" y="184"/>
                </a:cxn>
                <a:cxn ang="0">
                  <a:pos x="2360" y="754"/>
                </a:cxn>
                <a:cxn ang="0">
                  <a:pos x="2550" y="121"/>
                </a:cxn>
                <a:cxn ang="0">
                  <a:pos x="2757" y="18"/>
                </a:cxn>
                <a:cxn ang="0">
                  <a:pos x="2646" y="79"/>
                </a:cxn>
                <a:cxn ang="0">
                  <a:pos x="2638" y="73"/>
                </a:cxn>
                <a:cxn ang="0">
                  <a:pos x="2485" y="695"/>
                </a:cxn>
                <a:cxn ang="0">
                  <a:pos x="2772" y="0"/>
                </a:cxn>
                <a:cxn ang="0">
                  <a:pos x="2049" y="5344"/>
                </a:cxn>
                <a:cxn ang="0">
                  <a:pos x="3263" y="5309"/>
                </a:cxn>
                <a:cxn ang="0">
                  <a:pos x="2815" y="5313"/>
                </a:cxn>
                <a:cxn ang="0">
                  <a:pos x="3283" y="5310"/>
                </a:cxn>
                <a:cxn ang="0">
                  <a:pos x="3332" y="5311"/>
                </a:cxn>
                <a:cxn ang="0">
                  <a:pos x="3838" y="5327"/>
                </a:cxn>
                <a:cxn ang="0">
                  <a:pos x="5358" y="3848"/>
                </a:cxn>
                <a:cxn ang="0">
                  <a:pos x="5353" y="3855"/>
                </a:cxn>
                <a:cxn ang="0">
                  <a:pos x="4125" y="5300"/>
                </a:cxn>
                <a:cxn ang="0">
                  <a:pos x="5696" y="3831"/>
                </a:cxn>
              </a:cxnLst>
              <a:rect l="0" t="0" r="r" b="b"/>
              <a:pathLst>
                <a:path w="5697" h="5369">
                  <a:moveTo>
                    <a:pt x="1144" y="5343"/>
                  </a:moveTo>
                  <a:lnTo>
                    <a:pt x="81" y="5285"/>
                  </a:lnTo>
                  <a:lnTo>
                    <a:pt x="81" y="5295"/>
                  </a:lnTo>
                  <a:lnTo>
                    <a:pt x="385" y="5311"/>
                  </a:lnTo>
                  <a:lnTo>
                    <a:pt x="1144" y="5343"/>
                  </a:lnTo>
                  <a:close/>
                  <a:moveTo>
                    <a:pt x="1582" y="648"/>
                  </a:moveTo>
                  <a:lnTo>
                    <a:pt x="1566" y="656"/>
                  </a:lnTo>
                  <a:lnTo>
                    <a:pt x="1566" y="666"/>
                  </a:lnTo>
                  <a:lnTo>
                    <a:pt x="1420" y="1131"/>
                  </a:lnTo>
                  <a:lnTo>
                    <a:pt x="1359" y="1109"/>
                  </a:lnTo>
                  <a:lnTo>
                    <a:pt x="1346" y="1104"/>
                  </a:lnTo>
                  <a:lnTo>
                    <a:pt x="1472" y="718"/>
                  </a:lnTo>
                  <a:lnTo>
                    <a:pt x="1566" y="666"/>
                  </a:lnTo>
                  <a:lnTo>
                    <a:pt x="1566" y="656"/>
                  </a:lnTo>
                  <a:lnTo>
                    <a:pt x="1465" y="711"/>
                  </a:lnTo>
                  <a:lnTo>
                    <a:pt x="1337" y="1101"/>
                  </a:lnTo>
                  <a:lnTo>
                    <a:pt x="345" y="738"/>
                  </a:lnTo>
                  <a:lnTo>
                    <a:pt x="341" y="746"/>
                  </a:lnTo>
                  <a:lnTo>
                    <a:pt x="1541" y="1185"/>
                  </a:lnTo>
                  <a:lnTo>
                    <a:pt x="1400" y="1545"/>
                  </a:lnTo>
                  <a:lnTo>
                    <a:pt x="1397" y="1544"/>
                  </a:lnTo>
                  <a:lnTo>
                    <a:pt x="1397" y="1554"/>
                  </a:lnTo>
                  <a:lnTo>
                    <a:pt x="1047" y="2449"/>
                  </a:lnTo>
                  <a:lnTo>
                    <a:pt x="540" y="2308"/>
                  </a:lnTo>
                  <a:lnTo>
                    <a:pt x="915" y="1393"/>
                  </a:lnTo>
                  <a:lnTo>
                    <a:pt x="1397" y="1554"/>
                  </a:lnTo>
                  <a:lnTo>
                    <a:pt x="1397" y="1544"/>
                  </a:lnTo>
                  <a:lnTo>
                    <a:pt x="944" y="1393"/>
                  </a:lnTo>
                  <a:lnTo>
                    <a:pt x="910" y="1381"/>
                  </a:lnTo>
                  <a:lnTo>
                    <a:pt x="528" y="2314"/>
                  </a:lnTo>
                  <a:lnTo>
                    <a:pt x="1043" y="2458"/>
                  </a:lnTo>
                  <a:lnTo>
                    <a:pt x="958" y="2675"/>
                  </a:lnTo>
                  <a:lnTo>
                    <a:pt x="955" y="2674"/>
                  </a:lnTo>
                  <a:lnTo>
                    <a:pt x="955" y="2684"/>
                  </a:lnTo>
                  <a:lnTo>
                    <a:pt x="737" y="3242"/>
                  </a:lnTo>
                  <a:lnTo>
                    <a:pt x="585" y="3631"/>
                  </a:lnTo>
                  <a:lnTo>
                    <a:pt x="61" y="3536"/>
                  </a:lnTo>
                  <a:lnTo>
                    <a:pt x="442" y="2562"/>
                  </a:lnTo>
                  <a:lnTo>
                    <a:pt x="955" y="2684"/>
                  </a:lnTo>
                  <a:lnTo>
                    <a:pt x="955" y="2674"/>
                  </a:lnTo>
                  <a:lnTo>
                    <a:pt x="482" y="2562"/>
                  </a:lnTo>
                  <a:lnTo>
                    <a:pt x="437" y="2551"/>
                  </a:lnTo>
                  <a:lnTo>
                    <a:pt x="52" y="3534"/>
                  </a:lnTo>
                  <a:lnTo>
                    <a:pt x="2" y="3525"/>
                  </a:lnTo>
                  <a:lnTo>
                    <a:pt x="0" y="3534"/>
                  </a:lnTo>
                  <a:lnTo>
                    <a:pt x="731" y="3666"/>
                  </a:lnTo>
                  <a:lnTo>
                    <a:pt x="638" y="3873"/>
                  </a:lnTo>
                  <a:lnTo>
                    <a:pt x="1" y="3801"/>
                  </a:lnTo>
                  <a:lnTo>
                    <a:pt x="0" y="3810"/>
                  </a:lnTo>
                  <a:lnTo>
                    <a:pt x="644" y="3883"/>
                  </a:lnTo>
                  <a:lnTo>
                    <a:pt x="742" y="3665"/>
                  </a:lnTo>
                  <a:lnTo>
                    <a:pt x="737" y="3663"/>
                  </a:lnTo>
                  <a:lnTo>
                    <a:pt x="738" y="3658"/>
                  </a:lnTo>
                  <a:lnTo>
                    <a:pt x="594" y="3632"/>
                  </a:lnTo>
                  <a:lnTo>
                    <a:pt x="595" y="3631"/>
                  </a:lnTo>
                  <a:lnTo>
                    <a:pt x="967" y="2677"/>
                  </a:lnTo>
                  <a:lnTo>
                    <a:pt x="1052" y="2460"/>
                  </a:lnTo>
                  <a:lnTo>
                    <a:pt x="1054" y="2455"/>
                  </a:lnTo>
                  <a:lnTo>
                    <a:pt x="1057" y="2449"/>
                  </a:lnTo>
                  <a:lnTo>
                    <a:pt x="1111" y="2311"/>
                  </a:lnTo>
                  <a:lnTo>
                    <a:pt x="1409" y="1548"/>
                  </a:lnTo>
                  <a:lnTo>
                    <a:pt x="1551" y="1184"/>
                  </a:lnTo>
                  <a:lnTo>
                    <a:pt x="1547" y="1183"/>
                  </a:lnTo>
                  <a:lnTo>
                    <a:pt x="1548" y="1178"/>
                  </a:lnTo>
                  <a:lnTo>
                    <a:pt x="1429" y="1134"/>
                  </a:lnTo>
                  <a:lnTo>
                    <a:pt x="1430" y="1131"/>
                  </a:lnTo>
                  <a:lnTo>
                    <a:pt x="1576" y="666"/>
                  </a:lnTo>
                  <a:lnTo>
                    <a:pt x="1582" y="648"/>
                  </a:lnTo>
                  <a:close/>
                  <a:moveTo>
                    <a:pt x="1968" y="438"/>
                  </a:moveTo>
                  <a:lnTo>
                    <a:pt x="1952" y="446"/>
                  </a:lnTo>
                  <a:lnTo>
                    <a:pt x="1952" y="456"/>
                  </a:lnTo>
                  <a:lnTo>
                    <a:pt x="1773" y="1025"/>
                  </a:lnTo>
                  <a:lnTo>
                    <a:pt x="1673" y="1073"/>
                  </a:lnTo>
                  <a:lnTo>
                    <a:pt x="1858" y="508"/>
                  </a:lnTo>
                  <a:lnTo>
                    <a:pt x="1952" y="456"/>
                  </a:lnTo>
                  <a:lnTo>
                    <a:pt x="1952" y="446"/>
                  </a:lnTo>
                  <a:lnTo>
                    <a:pt x="1851" y="501"/>
                  </a:lnTo>
                  <a:lnTo>
                    <a:pt x="1658" y="1090"/>
                  </a:lnTo>
                  <a:lnTo>
                    <a:pt x="1694" y="1073"/>
                  </a:lnTo>
                  <a:lnTo>
                    <a:pt x="1781" y="1031"/>
                  </a:lnTo>
                  <a:lnTo>
                    <a:pt x="1851" y="809"/>
                  </a:lnTo>
                  <a:lnTo>
                    <a:pt x="1962" y="456"/>
                  </a:lnTo>
                  <a:lnTo>
                    <a:pt x="1968" y="438"/>
                  </a:lnTo>
                  <a:close/>
                  <a:moveTo>
                    <a:pt x="2049" y="5344"/>
                  </a:moveTo>
                  <a:lnTo>
                    <a:pt x="1882" y="5348"/>
                  </a:lnTo>
                  <a:lnTo>
                    <a:pt x="1609" y="5350"/>
                  </a:lnTo>
                  <a:lnTo>
                    <a:pt x="1338" y="5348"/>
                  </a:lnTo>
                  <a:lnTo>
                    <a:pt x="1144" y="5343"/>
                  </a:lnTo>
                  <a:lnTo>
                    <a:pt x="1600" y="5368"/>
                  </a:lnTo>
                  <a:lnTo>
                    <a:pt x="1931" y="5350"/>
                  </a:lnTo>
                  <a:lnTo>
                    <a:pt x="2049" y="5344"/>
                  </a:lnTo>
                  <a:close/>
                  <a:moveTo>
                    <a:pt x="2550" y="121"/>
                  </a:moveTo>
                  <a:lnTo>
                    <a:pt x="2535" y="129"/>
                  </a:lnTo>
                  <a:lnTo>
                    <a:pt x="2535" y="139"/>
                  </a:lnTo>
                  <a:lnTo>
                    <a:pt x="2352" y="748"/>
                  </a:lnTo>
                  <a:lnTo>
                    <a:pt x="2252" y="796"/>
                  </a:lnTo>
                  <a:lnTo>
                    <a:pt x="2441" y="191"/>
                  </a:lnTo>
                  <a:lnTo>
                    <a:pt x="2535" y="139"/>
                  </a:lnTo>
                  <a:lnTo>
                    <a:pt x="2535" y="129"/>
                  </a:lnTo>
                  <a:lnTo>
                    <a:pt x="2433" y="184"/>
                  </a:lnTo>
                  <a:lnTo>
                    <a:pt x="2237" y="813"/>
                  </a:lnTo>
                  <a:lnTo>
                    <a:pt x="2273" y="796"/>
                  </a:lnTo>
                  <a:lnTo>
                    <a:pt x="2360" y="754"/>
                  </a:lnTo>
                  <a:lnTo>
                    <a:pt x="2384" y="675"/>
                  </a:lnTo>
                  <a:lnTo>
                    <a:pt x="2545" y="139"/>
                  </a:lnTo>
                  <a:lnTo>
                    <a:pt x="2550" y="121"/>
                  </a:lnTo>
                  <a:close/>
                  <a:moveTo>
                    <a:pt x="2772" y="0"/>
                  </a:moveTo>
                  <a:lnTo>
                    <a:pt x="2757" y="8"/>
                  </a:lnTo>
                  <a:lnTo>
                    <a:pt x="2757" y="18"/>
                  </a:lnTo>
                  <a:lnTo>
                    <a:pt x="2567" y="645"/>
                  </a:lnTo>
                  <a:lnTo>
                    <a:pt x="2464" y="695"/>
                  </a:lnTo>
                  <a:lnTo>
                    <a:pt x="2646" y="79"/>
                  </a:lnTo>
                  <a:lnTo>
                    <a:pt x="2757" y="18"/>
                  </a:lnTo>
                  <a:lnTo>
                    <a:pt x="2757" y="8"/>
                  </a:lnTo>
                  <a:lnTo>
                    <a:pt x="2638" y="73"/>
                  </a:lnTo>
                  <a:lnTo>
                    <a:pt x="2614" y="153"/>
                  </a:lnTo>
                  <a:lnTo>
                    <a:pt x="2449" y="712"/>
                  </a:lnTo>
                  <a:lnTo>
                    <a:pt x="2485" y="695"/>
                  </a:lnTo>
                  <a:lnTo>
                    <a:pt x="2575" y="651"/>
                  </a:lnTo>
                  <a:lnTo>
                    <a:pt x="2766" y="18"/>
                  </a:lnTo>
                  <a:lnTo>
                    <a:pt x="2772" y="0"/>
                  </a:lnTo>
                  <a:close/>
                  <a:moveTo>
                    <a:pt x="2815" y="5313"/>
                  </a:moveTo>
                  <a:lnTo>
                    <a:pt x="2591" y="5319"/>
                  </a:lnTo>
                  <a:lnTo>
                    <a:pt x="2049" y="5344"/>
                  </a:lnTo>
                  <a:lnTo>
                    <a:pt x="2815" y="5313"/>
                  </a:lnTo>
                  <a:close/>
                  <a:moveTo>
                    <a:pt x="3283" y="5310"/>
                  </a:moveTo>
                  <a:lnTo>
                    <a:pt x="3263" y="5309"/>
                  </a:lnTo>
                  <a:lnTo>
                    <a:pt x="3063" y="5300"/>
                  </a:lnTo>
                  <a:lnTo>
                    <a:pt x="2855" y="5311"/>
                  </a:lnTo>
                  <a:lnTo>
                    <a:pt x="2815" y="5313"/>
                  </a:lnTo>
                  <a:lnTo>
                    <a:pt x="3030" y="5309"/>
                  </a:lnTo>
                  <a:lnTo>
                    <a:pt x="3137" y="5309"/>
                  </a:lnTo>
                  <a:lnTo>
                    <a:pt x="3283" y="5310"/>
                  </a:lnTo>
                  <a:close/>
                  <a:moveTo>
                    <a:pt x="3838" y="5327"/>
                  </a:moveTo>
                  <a:lnTo>
                    <a:pt x="3575" y="5316"/>
                  </a:lnTo>
                  <a:lnTo>
                    <a:pt x="3332" y="5311"/>
                  </a:lnTo>
                  <a:lnTo>
                    <a:pt x="3283" y="5310"/>
                  </a:lnTo>
                  <a:lnTo>
                    <a:pt x="3837" y="5336"/>
                  </a:lnTo>
                  <a:lnTo>
                    <a:pt x="3838" y="5327"/>
                  </a:lnTo>
                  <a:close/>
                  <a:moveTo>
                    <a:pt x="5696" y="3831"/>
                  </a:moveTo>
                  <a:lnTo>
                    <a:pt x="5695" y="3822"/>
                  </a:lnTo>
                  <a:lnTo>
                    <a:pt x="5358" y="3848"/>
                  </a:lnTo>
                  <a:lnTo>
                    <a:pt x="4417" y="3496"/>
                  </a:lnTo>
                  <a:lnTo>
                    <a:pt x="4414" y="3504"/>
                  </a:lnTo>
                  <a:lnTo>
                    <a:pt x="5353" y="3855"/>
                  </a:lnTo>
                  <a:lnTo>
                    <a:pt x="5216" y="5241"/>
                  </a:lnTo>
                  <a:lnTo>
                    <a:pt x="4125" y="5291"/>
                  </a:lnTo>
                  <a:lnTo>
                    <a:pt x="4125" y="5300"/>
                  </a:lnTo>
                  <a:lnTo>
                    <a:pt x="5225" y="5250"/>
                  </a:lnTo>
                  <a:lnTo>
                    <a:pt x="5362" y="3856"/>
                  </a:lnTo>
                  <a:lnTo>
                    <a:pt x="5696" y="3831"/>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4" name="Picture 6">
              <a:extLst>
                <a:ext uri="{FF2B5EF4-FFF2-40B4-BE49-F238E27FC236}">
                  <a16:creationId xmlns:a16="http://schemas.microsoft.com/office/drawing/2014/main" id="{B8C23F3E-48DA-F2F2-197F-8760D90DF2DA}"/>
                </a:ext>
              </a:extLst>
            </p:cNvPr>
            <p:cNvPicPr>
              <a:picLocks noChangeAspect="1" noChangeArrowheads="1"/>
            </p:cNvPicPr>
            <p:nvPr/>
          </p:nvPicPr>
          <p:blipFill>
            <a:blip r:embed="rId3"/>
            <a:srcRect/>
            <a:stretch>
              <a:fillRect/>
            </a:stretch>
          </p:blipFill>
          <p:spPr bwMode="auto">
            <a:xfrm>
              <a:off x="3571" y="6011"/>
              <a:ext cx="187" cy="362"/>
            </a:xfrm>
            <a:prstGeom prst="rect">
              <a:avLst/>
            </a:prstGeom>
            <a:noFill/>
          </p:spPr>
        </p:pic>
        <p:sp>
          <p:nvSpPr>
            <p:cNvPr id="2053" name="AutoShape 5">
              <a:extLst>
                <a:ext uri="{FF2B5EF4-FFF2-40B4-BE49-F238E27FC236}">
                  <a16:creationId xmlns:a16="http://schemas.microsoft.com/office/drawing/2014/main" id="{789422FF-635B-D873-28E5-55DA438B4344}"/>
                </a:ext>
              </a:extLst>
            </p:cNvPr>
            <p:cNvSpPr>
              <a:spLocks/>
            </p:cNvSpPr>
            <p:nvPr/>
          </p:nvSpPr>
          <p:spPr bwMode="auto">
            <a:xfrm>
              <a:off x="2448" y="3182"/>
              <a:ext cx="11133" cy="6819"/>
            </a:xfrm>
            <a:custGeom>
              <a:avLst/>
              <a:gdLst/>
              <a:ahLst/>
              <a:cxnLst>
                <a:cxn ang="0">
                  <a:pos x="0" y="6816"/>
                </a:cxn>
                <a:cxn ang="0">
                  <a:pos x="731" y="5964"/>
                </a:cxn>
                <a:cxn ang="0">
                  <a:pos x="301" y="6795"/>
                </a:cxn>
                <a:cxn ang="0">
                  <a:pos x="594" y="5993"/>
                </a:cxn>
                <a:cxn ang="0">
                  <a:pos x="727" y="5976"/>
                </a:cxn>
                <a:cxn ang="0">
                  <a:pos x="1142" y="4680"/>
                </a:cxn>
                <a:cxn ang="0">
                  <a:pos x="1142" y="4680"/>
                </a:cxn>
                <a:cxn ang="0">
                  <a:pos x="740" y="5471"/>
                </a:cxn>
                <a:cxn ang="0">
                  <a:pos x="1157" y="4666"/>
                </a:cxn>
                <a:cxn ang="0">
                  <a:pos x="1135" y="5365"/>
                </a:cxn>
                <a:cxn ang="0">
                  <a:pos x="1383" y="4593"/>
                </a:cxn>
                <a:cxn ang="0">
                  <a:pos x="1142" y="5372"/>
                </a:cxn>
                <a:cxn ang="0">
                  <a:pos x="1468" y="5818"/>
                </a:cxn>
                <a:cxn ang="0">
                  <a:pos x="1308" y="5866"/>
                </a:cxn>
                <a:cxn ang="0">
                  <a:pos x="982" y="6805"/>
                </a:cxn>
                <a:cxn ang="0">
                  <a:pos x="1482" y="5814"/>
                </a:cxn>
                <a:cxn ang="0">
                  <a:pos x="1271" y="4216"/>
                </a:cxn>
                <a:cxn ang="0">
                  <a:pos x="1514" y="3517"/>
                </a:cxn>
                <a:cxn ang="0">
                  <a:pos x="1278" y="4223"/>
                </a:cxn>
                <a:cxn ang="0">
                  <a:pos x="1728" y="3417"/>
                </a:cxn>
                <a:cxn ang="0">
                  <a:pos x="1395" y="4163"/>
                </a:cxn>
                <a:cxn ang="0">
                  <a:pos x="1615" y="3469"/>
                </a:cxn>
                <a:cxn ang="0">
                  <a:pos x="1552" y="3969"/>
                </a:cxn>
                <a:cxn ang="0">
                  <a:pos x="1783" y="4464"/>
                </a:cxn>
                <a:cxn ang="0">
                  <a:pos x="1671" y="4509"/>
                </a:cxn>
                <a:cxn ang="0">
                  <a:pos x="1417" y="5305"/>
                </a:cxn>
                <a:cxn ang="0">
                  <a:pos x="1796" y="4459"/>
                </a:cxn>
                <a:cxn ang="0">
                  <a:pos x="1816" y="3983"/>
                </a:cxn>
                <a:cxn ang="0">
                  <a:pos x="2031" y="3275"/>
                </a:cxn>
                <a:cxn ang="0">
                  <a:pos x="1823" y="3989"/>
                </a:cxn>
                <a:cxn ang="0">
                  <a:pos x="2042" y="4380"/>
                </a:cxn>
                <a:cxn ang="0">
                  <a:pos x="1930" y="4426"/>
                </a:cxn>
                <a:cxn ang="0">
                  <a:pos x="1900" y="4493"/>
                </a:cxn>
                <a:cxn ang="0">
                  <a:pos x="2051" y="4389"/>
                </a:cxn>
                <a:cxn ang="0">
                  <a:pos x="2231" y="3192"/>
                </a:cxn>
                <a:cxn ang="0">
                  <a:pos x="2231" y="3192"/>
                </a:cxn>
                <a:cxn ang="0">
                  <a:pos x="1898" y="3957"/>
                </a:cxn>
                <a:cxn ang="0">
                  <a:pos x="2246" y="3175"/>
                </a:cxn>
                <a:cxn ang="0">
                  <a:pos x="7480" y="4599"/>
                </a:cxn>
                <a:cxn ang="0">
                  <a:pos x="7471" y="2945"/>
                </a:cxn>
                <a:cxn ang="0">
                  <a:pos x="7862" y="531"/>
                </a:cxn>
                <a:cxn ang="0">
                  <a:pos x="7936" y="2804"/>
                </a:cxn>
                <a:cxn ang="0">
                  <a:pos x="7936" y="2804"/>
                </a:cxn>
                <a:cxn ang="0">
                  <a:pos x="7961" y="1614"/>
                </a:cxn>
                <a:cxn ang="0">
                  <a:pos x="7972" y="1913"/>
                </a:cxn>
                <a:cxn ang="0">
                  <a:pos x="8332" y="300"/>
                </a:cxn>
                <a:cxn ang="0">
                  <a:pos x="8497" y="1407"/>
                </a:cxn>
                <a:cxn ang="0">
                  <a:pos x="8497" y="1407"/>
                </a:cxn>
                <a:cxn ang="0">
                  <a:pos x="8495" y="2635"/>
                </a:cxn>
                <a:cxn ang="0">
                  <a:pos x="8513" y="1710"/>
                </a:cxn>
                <a:cxn ang="0">
                  <a:pos x="8867" y="31"/>
                </a:cxn>
                <a:cxn ang="0">
                  <a:pos x="9072" y="1179"/>
                </a:cxn>
                <a:cxn ang="0">
                  <a:pos x="9072" y="1179"/>
                </a:cxn>
                <a:cxn ang="0">
                  <a:pos x="9130" y="2446"/>
                </a:cxn>
                <a:cxn ang="0">
                  <a:pos x="9100" y="1490"/>
                </a:cxn>
                <a:cxn ang="0">
                  <a:pos x="10455" y="1000"/>
                </a:cxn>
                <a:cxn ang="0">
                  <a:pos x="10862" y="2990"/>
                </a:cxn>
                <a:cxn ang="0">
                  <a:pos x="10862" y="2990"/>
                </a:cxn>
                <a:cxn ang="0">
                  <a:pos x="11124" y="4319"/>
                </a:cxn>
              </a:cxnLst>
              <a:rect l="0" t="0" r="r" b="b"/>
              <a:pathLst>
                <a:path w="11133" h="6819">
                  <a:moveTo>
                    <a:pt x="533" y="5974"/>
                  </a:moveTo>
                  <a:lnTo>
                    <a:pt x="532" y="5965"/>
                  </a:lnTo>
                  <a:lnTo>
                    <a:pt x="328" y="5992"/>
                  </a:lnTo>
                  <a:lnTo>
                    <a:pt x="0" y="6816"/>
                  </a:lnTo>
                  <a:lnTo>
                    <a:pt x="9" y="6819"/>
                  </a:lnTo>
                  <a:lnTo>
                    <a:pt x="335" y="6000"/>
                  </a:lnTo>
                  <a:lnTo>
                    <a:pt x="533" y="5974"/>
                  </a:lnTo>
                  <a:close/>
                  <a:moveTo>
                    <a:pt x="731" y="5964"/>
                  </a:moveTo>
                  <a:lnTo>
                    <a:pt x="717" y="5967"/>
                  </a:lnTo>
                  <a:lnTo>
                    <a:pt x="717" y="5976"/>
                  </a:lnTo>
                  <a:lnTo>
                    <a:pt x="430" y="6784"/>
                  </a:lnTo>
                  <a:lnTo>
                    <a:pt x="301" y="6795"/>
                  </a:lnTo>
                  <a:lnTo>
                    <a:pt x="601" y="6001"/>
                  </a:lnTo>
                  <a:lnTo>
                    <a:pt x="717" y="5976"/>
                  </a:lnTo>
                  <a:lnTo>
                    <a:pt x="717" y="5967"/>
                  </a:lnTo>
                  <a:lnTo>
                    <a:pt x="594" y="5993"/>
                  </a:lnTo>
                  <a:lnTo>
                    <a:pt x="287" y="6806"/>
                  </a:lnTo>
                  <a:lnTo>
                    <a:pt x="407" y="6795"/>
                  </a:lnTo>
                  <a:lnTo>
                    <a:pt x="436" y="6793"/>
                  </a:lnTo>
                  <a:lnTo>
                    <a:pt x="727" y="5976"/>
                  </a:lnTo>
                  <a:lnTo>
                    <a:pt x="731" y="5964"/>
                  </a:lnTo>
                  <a:close/>
                  <a:moveTo>
                    <a:pt x="1157" y="4666"/>
                  </a:moveTo>
                  <a:lnTo>
                    <a:pt x="1142" y="4671"/>
                  </a:lnTo>
                  <a:lnTo>
                    <a:pt x="1142" y="4680"/>
                  </a:lnTo>
                  <a:lnTo>
                    <a:pt x="883" y="5427"/>
                  </a:lnTo>
                  <a:lnTo>
                    <a:pt x="755" y="5458"/>
                  </a:lnTo>
                  <a:lnTo>
                    <a:pt x="1031" y="4716"/>
                  </a:lnTo>
                  <a:lnTo>
                    <a:pt x="1142" y="4680"/>
                  </a:lnTo>
                  <a:lnTo>
                    <a:pt x="1142" y="4671"/>
                  </a:lnTo>
                  <a:lnTo>
                    <a:pt x="1024" y="4709"/>
                  </a:lnTo>
                  <a:lnTo>
                    <a:pt x="995" y="4785"/>
                  </a:lnTo>
                  <a:lnTo>
                    <a:pt x="740" y="5471"/>
                  </a:lnTo>
                  <a:lnTo>
                    <a:pt x="793" y="5458"/>
                  </a:lnTo>
                  <a:lnTo>
                    <a:pt x="890" y="5434"/>
                  </a:lnTo>
                  <a:lnTo>
                    <a:pt x="1152" y="4680"/>
                  </a:lnTo>
                  <a:lnTo>
                    <a:pt x="1157" y="4666"/>
                  </a:lnTo>
                  <a:close/>
                  <a:moveTo>
                    <a:pt x="1397" y="4588"/>
                  </a:moveTo>
                  <a:lnTo>
                    <a:pt x="1383" y="4593"/>
                  </a:lnTo>
                  <a:lnTo>
                    <a:pt x="1383" y="4602"/>
                  </a:lnTo>
                  <a:lnTo>
                    <a:pt x="1135" y="5365"/>
                  </a:lnTo>
                  <a:lnTo>
                    <a:pt x="1006" y="5396"/>
                  </a:lnTo>
                  <a:lnTo>
                    <a:pt x="1271" y="4639"/>
                  </a:lnTo>
                  <a:lnTo>
                    <a:pt x="1383" y="4602"/>
                  </a:lnTo>
                  <a:lnTo>
                    <a:pt x="1383" y="4593"/>
                  </a:lnTo>
                  <a:lnTo>
                    <a:pt x="1264" y="4631"/>
                  </a:lnTo>
                  <a:lnTo>
                    <a:pt x="992" y="5409"/>
                  </a:lnTo>
                  <a:lnTo>
                    <a:pt x="1045" y="5396"/>
                  </a:lnTo>
                  <a:lnTo>
                    <a:pt x="1142" y="5372"/>
                  </a:lnTo>
                  <a:lnTo>
                    <a:pt x="1392" y="4602"/>
                  </a:lnTo>
                  <a:lnTo>
                    <a:pt x="1397" y="4588"/>
                  </a:lnTo>
                  <a:close/>
                  <a:moveTo>
                    <a:pt x="1482" y="5814"/>
                  </a:moveTo>
                  <a:lnTo>
                    <a:pt x="1468" y="5818"/>
                  </a:lnTo>
                  <a:lnTo>
                    <a:pt x="1468" y="5827"/>
                  </a:lnTo>
                  <a:lnTo>
                    <a:pt x="1157" y="6784"/>
                  </a:lnTo>
                  <a:lnTo>
                    <a:pt x="995" y="6795"/>
                  </a:lnTo>
                  <a:lnTo>
                    <a:pt x="1308" y="5866"/>
                  </a:lnTo>
                  <a:lnTo>
                    <a:pt x="1468" y="5827"/>
                  </a:lnTo>
                  <a:lnTo>
                    <a:pt x="1468" y="5818"/>
                  </a:lnTo>
                  <a:lnTo>
                    <a:pt x="1301" y="5859"/>
                  </a:lnTo>
                  <a:lnTo>
                    <a:pt x="982" y="6805"/>
                  </a:lnTo>
                  <a:lnTo>
                    <a:pt x="1126" y="6795"/>
                  </a:lnTo>
                  <a:lnTo>
                    <a:pt x="1164" y="6793"/>
                  </a:lnTo>
                  <a:lnTo>
                    <a:pt x="1478" y="5827"/>
                  </a:lnTo>
                  <a:lnTo>
                    <a:pt x="1482" y="5814"/>
                  </a:lnTo>
                  <a:close/>
                  <a:moveTo>
                    <a:pt x="1530" y="3509"/>
                  </a:moveTo>
                  <a:lnTo>
                    <a:pt x="1514" y="3517"/>
                  </a:lnTo>
                  <a:lnTo>
                    <a:pt x="1514" y="3527"/>
                  </a:lnTo>
                  <a:lnTo>
                    <a:pt x="1271" y="4216"/>
                  </a:lnTo>
                  <a:lnTo>
                    <a:pt x="1172" y="4259"/>
                  </a:lnTo>
                  <a:lnTo>
                    <a:pt x="1424" y="3569"/>
                  </a:lnTo>
                  <a:lnTo>
                    <a:pt x="1514" y="3527"/>
                  </a:lnTo>
                  <a:lnTo>
                    <a:pt x="1514" y="3517"/>
                  </a:lnTo>
                  <a:lnTo>
                    <a:pt x="1417" y="3562"/>
                  </a:lnTo>
                  <a:lnTo>
                    <a:pt x="1156" y="4275"/>
                  </a:lnTo>
                  <a:lnTo>
                    <a:pt x="1195" y="4259"/>
                  </a:lnTo>
                  <a:lnTo>
                    <a:pt x="1278" y="4223"/>
                  </a:lnTo>
                  <a:lnTo>
                    <a:pt x="1390" y="3906"/>
                  </a:lnTo>
                  <a:lnTo>
                    <a:pt x="1524" y="3527"/>
                  </a:lnTo>
                  <a:lnTo>
                    <a:pt x="1530" y="3509"/>
                  </a:lnTo>
                  <a:close/>
                  <a:moveTo>
                    <a:pt x="1728" y="3417"/>
                  </a:moveTo>
                  <a:lnTo>
                    <a:pt x="1713" y="3424"/>
                  </a:lnTo>
                  <a:lnTo>
                    <a:pt x="1713" y="3434"/>
                  </a:lnTo>
                  <a:lnTo>
                    <a:pt x="1494" y="4121"/>
                  </a:lnTo>
                  <a:lnTo>
                    <a:pt x="1395" y="4163"/>
                  </a:lnTo>
                  <a:lnTo>
                    <a:pt x="1623" y="3476"/>
                  </a:lnTo>
                  <a:lnTo>
                    <a:pt x="1713" y="3434"/>
                  </a:lnTo>
                  <a:lnTo>
                    <a:pt x="1713" y="3424"/>
                  </a:lnTo>
                  <a:lnTo>
                    <a:pt x="1615" y="3469"/>
                  </a:lnTo>
                  <a:lnTo>
                    <a:pt x="1380" y="4179"/>
                  </a:lnTo>
                  <a:lnTo>
                    <a:pt x="1418" y="4163"/>
                  </a:lnTo>
                  <a:lnTo>
                    <a:pt x="1501" y="4127"/>
                  </a:lnTo>
                  <a:lnTo>
                    <a:pt x="1552" y="3969"/>
                  </a:lnTo>
                  <a:lnTo>
                    <a:pt x="1722" y="3434"/>
                  </a:lnTo>
                  <a:lnTo>
                    <a:pt x="1728" y="3417"/>
                  </a:lnTo>
                  <a:close/>
                  <a:moveTo>
                    <a:pt x="1796" y="4459"/>
                  </a:moveTo>
                  <a:lnTo>
                    <a:pt x="1783" y="4464"/>
                  </a:lnTo>
                  <a:lnTo>
                    <a:pt x="1783" y="4473"/>
                  </a:lnTo>
                  <a:lnTo>
                    <a:pt x="1559" y="5260"/>
                  </a:lnTo>
                  <a:lnTo>
                    <a:pt x="1430" y="5292"/>
                  </a:lnTo>
                  <a:lnTo>
                    <a:pt x="1671" y="4509"/>
                  </a:lnTo>
                  <a:lnTo>
                    <a:pt x="1783" y="4473"/>
                  </a:lnTo>
                  <a:lnTo>
                    <a:pt x="1783" y="4464"/>
                  </a:lnTo>
                  <a:lnTo>
                    <a:pt x="1663" y="4502"/>
                  </a:lnTo>
                  <a:lnTo>
                    <a:pt x="1417" y="5305"/>
                  </a:lnTo>
                  <a:lnTo>
                    <a:pt x="1468" y="5292"/>
                  </a:lnTo>
                  <a:lnTo>
                    <a:pt x="1566" y="5268"/>
                  </a:lnTo>
                  <a:lnTo>
                    <a:pt x="1792" y="4473"/>
                  </a:lnTo>
                  <a:lnTo>
                    <a:pt x="1796" y="4459"/>
                  </a:lnTo>
                  <a:close/>
                  <a:moveTo>
                    <a:pt x="2045" y="3268"/>
                  </a:moveTo>
                  <a:lnTo>
                    <a:pt x="2031" y="3275"/>
                  </a:lnTo>
                  <a:lnTo>
                    <a:pt x="2031" y="3285"/>
                  </a:lnTo>
                  <a:lnTo>
                    <a:pt x="1816" y="3983"/>
                  </a:lnTo>
                  <a:lnTo>
                    <a:pt x="1712" y="4027"/>
                  </a:lnTo>
                  <a:lnTo>
                    <a:pt x="1944" y="3326"/>
                  </a:lnTo>
                  <a:lnTo>
                    <a:pt x="2031" y="3285"/>
                  </a:lnTo>
                  <a:lnTo>
                    <a:pt x="2031" y="3275"/>
                  </a:lnTo>
                  <a:lnTo>
                    <a:pt x="1936" y="3319"/>
                  </a:lnTo>
                  <a:lnTo>
                    <a:pt x="1697" y="4044"/>
                  </a:lnTo>
                  <a:lnTo>
                    <a:pt x="1735" y="4027"/>
                  </a:lnTo>
                  <a:lnTo>
                    <a:pt x="1823" y="3989"/>
                  </a:lnTo>
                  <a:lnTo>
                    <a:pt x="2040" y="3285"/>
                  </a:lnTo>
                  <a:lnTo>
                    <a:pt x="2045" y="3268"/>
                  </a:lnTo>
                  <a:close/>
                  <a:moveTo>
                    <a:pt x="2055" y="4375"/>
                  </a:moveTo>
                  <a:lnTo>
                    <a:pt x="2042" y="4380"/>
                  </a:lnTo>
                  <a:lnTo>
                    <a:pt x="2042" y="4389"/>
                  </a:lnTo>
                  <a:lnTo>
                    <a:pt x="1818" y="5196"/>
                  </a:lnTo>
                  <a:lnTo>
                    <a:pt x="1690" y="5228"/>
                  </a:lnTo>
                  <a:lnTo>
                    <a:pt x="1930" y="4426"/>
                  </a:lnTo>
                  <a:lnTo>
                    <a:pt x="2042" y="4389"/>
                  </a:lnTo>
                  <a:lnTo>
                    <a:pt x="2042" y="4380"/>
                  </a:lnTo>
                  <a:lnTo>
                    <a:pt x="1923" y="4418"/>
                  </a:lnTo>
                  <a:lnTo>
                    <a:pt x="1900" y="4493"/>
                  </a:lnTo>
                  <a:lnTo>
                    <a:pt x="1676" y="5241"/>
                  </a:lnTo>
                  <a:lnTo>
                    <a:pt x="1728" y="5228"/>
                  </a:lnTo>
                  <a:lnTo>
                    <a:pt x="1826" y="5204"/>
                  </a:lnTo>
                  <a:lnTo>
                    <a:pt x="2051" y="4389"/>
                  </a:lnTo>
                  <a:lnTo>
                    <a:pt x="2055" y="4375"/>
                  </a:lnTo>
                  <a:close/>
                  <a:moveTo>
                    <a:pt x="2246" y="3175"/>
                  </a:moveTo>
                  <a:lnTo>
                    <a:pt x="2231" y="3182"/>
                  </a:lnTo>
                  <a:lnTo>
                    <a:pt x="2231" y="3192"/>
                  </a:lnTo>
                  <a:lnTo>
                    <a:pt x="2020" y="3895"/>
                  </a:lnTo>
                  <a:lnTo>
                    <a:pt x="1912" y="3941"/>
                  </a:lnTo>
                  <a:lnTo>
                    <a:pt x="2119" y="3244"/>
                  </a:lnTo>
                  <a:lnTo>
                    <a:pt x="2231" y="3192"/>
                  </a:lnTo>
                  <a:lnTo>
                    <a:pt x="2231" y="3182"/>
                  </a:lnTo>
                  <a:lnTo>
                    <a:pt x="2112" y="3237"/>
                  </a:lnTo>
                  <a:lnTo>
                    <a:pt x="2064" y="3397"/>
                  </a:lnTo>
                  <a:lnTo>
                    <a:pt x="1898" y="3957"/>
                  </a:lnTo>
                  <a:lnTo>
                    <a:pt x="1935" y="3941"/>
                  </a:lnTo>
                  <a:lnTo>
                    <a:pt x="2028" y="3902"/>
                  </a:lnTo>
                  <a:lnTo>
                    <a:pt x="2241" y="3192"/>
                  </a:lnTo>
                  <a:lnTo>
                    <a:pt x="2246" y="3175"/>
                  </a:lnTo>
                  <a:close/>
                  <a:moveTo>
                    <a:pt x="7480" y="3627"/>
                  </a:moveTo>
                  <a:lnTo>
                    <a:pt x="7471" y="3627"/>
                  </a:lnTo>
                  <a:lnTo>
                    <a:pt x="7471" y="4599"/>
                  </a:lnTo>
                  <a:lnTo>
                    <a:pt x="7480" y="4599"/>
                  </a:lnTo>
                  <a:lnTo>
                    <a:pt x="7480" y="3627"/>
                  </a:lnTo>
                  <a:close/>
                  <a:moveTo>
                    <a:pt x="7480" y="2098"/>
                  </a:moveTo>
                  <a:lnTo>
                    <a:pt x="7471" y="2098"/>
                  </a:lnTo>
                  <a:lnTo>
                    <a:pt x="7471" y="2945"/>
                  </a:lnTo>
                  <a:lnTo>
                    <a:pt x="7480" y="2945"/>
                  </a:lnTo>
                  <a:lnTo>
                    <a:pt x="7480" y="2098"/>
                  </a:lnTo>
                  <a:close/>
                  <a:moveTo>
                    <a:pt x="7898" y="1643"/>
                  </a:moveTo>
                  <a:lnTo>
                    <a:pt x="7862" y="531"/>
                  </a:lnTo>
                  <a:lnTo>
                    <a:pt x="7853" y="532"/>
                  </a:lnTo>
                  <a:lnTo>
                    <a:pt x="7889" y="1643"/>
                  </a:lnTo>
                  <a:lnTo>
                    <a:pt x="7898" y="1643"/>
                  </a:lnTo>
                  <a:close/>
                  <a:moveTo>
                    <a:pt x="7936" y="2804"/>
                  </a:moveTo>
                  <a:lnTo>
                    <a:pt x="7908" y="1939"/>
                  </a:lnTo>
                  <a:lnTo>
                    <a:pt x="7899" y="1939"/>
                  </a:lnTo>
                  <a:lnTo>
                    <a:pt x="7927" y="2804"/>
                  </a:lnTo>
                  <a:lnTo>
                    <a:pt x="7936" y="2804"/>
                  </a:lnTo>
                  <a:close/>
                  <a:moveTo>
                    <a:pt x="7970" y="1614"/>
                  </a:moveTo>
                  <a:lnTo>
                    <a:pt x="7929" y="498"/>
                  </a:lnTo>
                  <a:lnTo>
                    <a:pt x="7920" y="499"/>
                  </a:lnTo>
                  <a:lnTo>
                    <a:pt x="7961" y="1614"/>
                  </a:lnTo>
                  <a:lnTo>
                    <a:pt x="7970" y="1614"/>
                  </a:lnTo>
                  <a:close/>
                  <a:moveTo>
                    <a:pt x="8013" y="2784"/>
                  </a:moveTo>
                  <a:lnTo>
                    <a:pt x="7981" y="1913"/>
                  </a:lnTo>
                  <a:lnTo>
                    <a:pt x="7972" y="1913"/>
                  </a:lnTo>
                  <a:lnTo>
                    <a:pt x="8003" y="2784"/>
                  </a:lnTo>
                  <a:lnTo>
                    <a:pt x="8013" y="2784"/>
                  </a:lnTo>
                  <a:close/>
                  <a:moveTo>
                    <a:pt x="8416" y="1438"/>
                  </a:moveTo>
                  <a:lnTo>
                    <a:pt x="8332" y="300"/>
                  </a:lnTo>
                  <a:lnTo>
                    <a:pt x="8323" y="301"/>
                  </a:lnTo>
                  <a:lnTo>
                    <a:pt x="8407" y="1438"/>
                  </a:lnTo>
                  <a:lnTo>
                    <a:pt x="8416" y="1438"/>
                  </a:lnTo>
                  <a:close/>
                  <a:moveTo>
                    <a:pt x="8497" y="1407"/>
                  </a:moveTo>
                  <a:lnTo>
                    <a:pt x="8404" y="261"/>
                  </a:lnTo>
                  <a:lnTo>
                    <a:pt x="8394" y="261"/>
                  </a:lnTo>
                  <a:lnTo>
                    <a:pt x="8488" y="1407"/>
                  </a:lnTo>
                  <a:lnTo>
                    <a:pt x="8497" y="1407"/>
                  </a:lnTo>
                  <a:close/>
                  <a:moveTo>
                    <a:pt x="8504" y="2635"/>
                  </a:moveTo>
                  <a:lnTo>
                    <a:pt x="8438" y="1740"/>
                  </a:lnTo>
                  <a:lnTo>
                    <a:pt x="8429" y="1740"/>
                  </a:lnTo>
                  <a:lnTo>
                    <a:pt x="8495" y="2635"/>
                  </a:lnTo>
                  <a:lnTo>
                    <a:pt x="8504" y="2635"/>
                  </a:lnTo>
                  <a:close/>
                  <a:moveTo>
                    <a:pt x="8595" y="2609"/>
                  </a:moveTo>
                  <a:lnTo>
                    <a:pt x="8522" y="1709"/>
                  </a:lnTo>
                  <a:lnTo>
                    <a:pt x="8513" y="1710"/>
                  </a:lnTo>
                  <a:lnTo>
                    <a:pt x="8586" y="2609"/>
                  </a:lnTo>
                  <a:lnTo>
                    <a:pt x="8595" y="2609"/>
                  </a:lnTo>
                  <a:close/>
                  <a:moveTo>
                    <a:pt x="9000" y="1208"/>
                  </a:moveTo>
                  <a:lnTo>
                    <a:pt x="8867" y="31"/>
                  </a:lnTo>
                  <a:lnTo>
                    <a:pt x="8858" y="32"/>
                  </a:lnTo>
                  <a:lnTo>
                    <a:pt x="8991" y="1209"/>
                  </a:lnTo>
                  <a:lnTo>
                    <a:pt x="9000" y="1208"/>
                  </a:lnTo>
                  <a:close/>
                  <a:moveTo>
                    <a:pt x="9072" y="1179"/>
                  </a:moveTo>
                  <a:lnTo>
                    <a:pt x="8930" y="0"/>
                  </a:lnTo>
                  <a:lnTo>
                    <a:pt x="8921" y="1"/>
                  </a:lnTo>
                  <a:lnTo>
                    <a:pt x="9063" y="1180"/>
                  </a:lnTo>
                  <a:lnTo>
                    <a:pt x="9072" y="1179"/>
                  </a:lnTo>
                  <a:close/>
                  <a:moveTo>
                    <a:pt x="9139" y="2445"/>
                  </a:moveTo>
                  <a:lnTo>
                    <a:pt x="9035" y="1518"/>
                  </a:lnTo>
                  <a:lnTo>
                    <a:pt x="9026" y="1519"/>
                  </a:lnTo>
                  <a:lnTo>
                    <a:pt x="9130" y="2446"/>
                  </a:lnTo>
                  <a:lnTo>
                    <a:pt x="9139" y="2445"/>
                  </a:lnTo>
                  <a:close/>
                  <a:moveTo>
                    <a:pt x="9221" y="2419"/>
                  </a:moveTo>
                  <a:lnTo>
                    <a:pt x="9109" y="1489"/>
                  </a:lnTo>
                  <a:lnTo>
                    <a:pt x="9100" y="1490"/>
                  </a:lnTo>
                  <a:lnTo>
                    <a:pt x="9212" y="2420"/>
                  </a:lnTo>
                  <a:lnTo>
                    <a:pt x="9221" y="2419"/>
                  </a:lnTo>
                  <a:close/>
                  <a:moveTo>
                    <a:pt x="10610" y="1760"/>
                  </a:moveTo>
                  <a:lnTo>
                    <a:pt x="10455" y="1000"/>
                  </a:lnTo>
                  <a:lnTo>
                    <a:pt x="10446" y="1002"/>
                  </a:lnTo>
                  <a:lnTo>
                    <a:pt x="10601" y="1762"/>
                  </a:lnTo>
                  <a:lnTo>
                    <a:pt x="10610" y="1760"/>
                  </a:lnTo>
                  <a:close/>
                  <a:moveTo>
                    <a:pt x="10862" y="2990"/>
                  </a:moveTo>
                  <a:lnTo>
                    <a:pt x="10702" y="2207"/>
                  </a:lnTo>
                  <a:lnTo>
                    <a:pt x="10693" y="2208"/>
                  </a:lnTo>
                  <a:lnTo>
                    <a:pt x="10853" y="2992"/>
                  </a:lnTo>
                  <a:lnTo>
                    <a:pt x="10862" y="2990"/>
                  </a:lnTo>
                  <a:close/>
                  <a:moveTo>
                    <a:pt x="11132" y="4318"/>
                  </a:moveTo>
                  <a:lnTo>
                    <a:pt x="11004" y="3690"/>
                  </a:lnTo>
                  <a:lnTo>
                    <a:pt x="10995" y="3691"/>
                  </a:lnTo>
                  <a:lnTo>
                    <a:pt x="11124" y="4319"/>
                  </a:lnTo>
                  <a:lnTo>
                    <a:pt x="11132" y="4318"/>
                  </a:lnTo>
                  <a:close/>
                </a:path>
              </a:pathLst>
            </a:custGeom>
            <a:solidFill>
              <a:srgbClr val="70AEDB"/>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052" name="Freeform 4">
              <a:extLst>
                <a:ext uri="{FF2B5EF4-FFF2-40B4-BE49-F238E27FC236}">
                  <a16:creationId xmlns:a16="http://schemas.microsoft.com/office/drawing/2014/main" id="{C03003A6-4EC6-5CD3-619D-FAC413AE5A02}"/>
                </a:ext>
              </a:extLst>
            </p:cNvPr>
            <p:cNvSpPr>
              <a:spLocks/>
            </p:cNvSpPr>
            <p:nvPr/>
          </p:nvSpPr>
          <p:spPr bwMode="auto">
            <a:xfrm>
              <a:off x="13199" y="4401"/>
              <a:ext cx="1045" cy="3673"/>
            </a:xfrm>
            <a:custGeom>
              <a:avLst/>
              <a:gdLst/>
              <a:ahLst/>
              <a:cxnLst>
                <a:cxn ang="0">
                  <a:pos x="0" y="0"/>
                </a:cxn>
                <a:cxn ang="0">
                  <a:pos x="549" y="1659"/>
                </a:cxn>
                <a:cxn ang="0">
                  <a:pos x="1044" y="3672"/>
                </a:cxn>
              </a:cxnLst>
              <a:rect l="0" t="0" r="r" b="b"/>
              <a:pathLst>
                <a:path w="1045" h="3673">
                  <a:moveTo>
                    <a:pt x="0" y="0"/>
                  </a:moveTo>
                  <a:lnTo>
                    <a:pt x="549" y="1659"/>
                  </a:lnTo>
                  <a:lnTo>
                    <a:pt x="1044" y="3672"/>
                  </a:lnTo>
                </a:path>
              </a:pathLst>
            </a:custGeom>
            <a:noFill/>
            <a:ln w="54000">
              <a:solidFill>
                <a:srgbClr val="FFFFFF"/>
              </a:solidFill>
              <a:round/>
              <a:headEnd/>
              <a:tailEnd/>
            </a:ln>
          </p:spPr>
          <p:txBody>
            <a:bodyPr vert="horz" wrap="square" lIns="121920" tIns="60960" rIns="121920" bIns="60960" numCol="1" anchor="t" anchorCtr="0" compatLnSpc="1">
              <a:prstTxWarp prst="textNoShape">
                <a:avLst/>
              </a:prstTxWarp>
            </a:bodyPr>
            <a:lstStyle/>
            <a:p>
              <a:endParaRPr lang="en-US" sz="2400"/>
            </a:p>
          </p:txBody>
        </p:sp>
        <p:pic>
          <p:nvPicPr>
            <p:cNvPr id="2051" name="Picture 3">
              <a:extLst>
                <a:ext uri="{FF2B5EF4-FFF2-40B4-BE49-F238E27FC236}">
                  <a16:creationId xmlns:a16="http://schemas.microsoft.com/office/drawing/2014/main" id="{E255F838-3A35-D1DF-DC85-BEFAC1909769}"/>
                </a:ext>
              </a:extLst>
            </p:cNvPr>
            <p:cNvPicPr>
              <a:picLocks noChangeAspect="1" noChangeArrowheads="1"/>
            </p:cNvPicPr>
            <p:nvPr/>
          </p:nvPicPr>
          <p:blipFill>
            <a:blip r:embed="rId4"/>
            <a:srcRect/>
            <a:stretch>
              <a:fillRect/>
            </a:stretch>
          </p:blipFill>
          <p:spPr bwMode="auto">
            <a:xfrm>
              <a:off x="13964" y="490"/>
              <a:ext cx="1700" cy="1592"/>
            </a:xfrm>
            <a:prstGeom prst="rect">
              <a:avLst/>
            </a:prstGeom>
            <a:noFill/>
          </p:spPr>
        </p:pic>
      </p:grpSp>
      <p:sp>
        <p:nvSpPr>
          <p:cNvPr id="2" name="Titlu 1">
            <a:extLst>
              <a:ext uri="{FF2B5EF4-FFF2-40B4-BE49-F238E27FC236}">
                <a16:creationId xmlns:a16="http://schemas.microsoft.com/office/drawing/2014/main" id="{58046DAE-AC51-5139-0CF2-A79195D2FC52}"/>
              </a:ext>
            </a:extLst>
          </p:cNvPr>
          <p:cNvSpPr>
            <a:spLocks noGrp="1"/>
          </p:cNvSpPr>
          <p:nvPr>
            <p:ph type="ctrTitle"/>
          </p:nvPr>
        </p:nvSpPr>
        <p:spPr>
          <a:xfrm>
            <a:off x="1016001" y="324016"/>
            <a:ext cx="10316308" cy="1144301"/>
          </a:xfrm>
        </p:spPr>
        <p:txBody>
          <a:bodyPr>
            <a:normAutofit fontScale="90000"/>
          </a:bodyPr>
          <a:lstStyle/>
          <a:p>
            <a:br>
              <a:rPr lang="en-US" sz="1467" b="1" dirty="0">
                <a:latin typeface="Georgia" pitchFamily="18" charset="0"/>
              </a:rPr>
            </a:br>
            <a:br>
              <a:rPr lang="ro-RO" sz="1467" b="1" dirty="0">
                <a:latin typeface="Georgia" pitchFamily="18" charset="0"/>
              </a:rPr>
            </a:br>
            <a:br>
              <a:rPr lang="ro-RO" sz="1467" b="1" dirty="0">
                <a:latin typeface="Georgia" pitchFamily="18" charset="0"/>
              </a:rPr>
            </a:br>
            <a:r>
              <a:rPr lang="ro-RO" sz="1467" b="1" dirty="0">
                <a:solidFill>
                  <a:srgbClr val="0070C0"/>
                </a:solidFill>
                <a:latin typeface="Georgia" pitchFamily="18" charset="0"/>
              </a:rPr>
              <a:t>R O M Â N I A</a:t>
            </a:r>
            <a:br>
              <a:rPr lang="en-US" sz="1467" b="1" dirty="0">
                <a:solidFill>
                  <a:srgbClr val="0070C0"/>
                </a:solidFill>
                <a:latin typeface="Georgia" pitchFamily="18" charset="0"/>
              </a:rPr>
            </a:br>
            <a:r>
              <a:rPr lang="ro-RO" sz="1467" b="1" dirty="0">
                <a:solidFill>
                  <a:srgbClr val="0070C0"/>
                </a:solidFill>
                <a:latin typeface="Georgia" pitchFamily="18" charset="0"/>
              </a:rPr>
              <a:t>Ministerul Afacerilor Interne </a:t>
            </a:r>
            <a:br>
              <a:rPr lang="en-US" sz="1467" b="1" dirty="0">
                <a:solidFill>
                  <a:srgbClr val="0070C0"/>
                </a:solidFill>
                <a:latin typeface="Georgia" pitchFamily="18" charset="0"/>
              </a:rPr>
            </a:br>
            <a:r>
              <a:rPr lang="ro-RO" sz="1467" b="1" dirty="0">
                <a:solidFill>
                  <a:srgbClr val="0070C0"/>
                </a:solidFill>
                <a:latin typeface="Georgia" pitchFamily="18" charset="0"/>
              </a:rPr>
              <a:t>INSTITUȚIA PREFECTULUI  JUDEȚUL SATU MARE </a:t>
            </a:r>
            <a:br>
              <a:rPr lang="en-US" b="1" dirty="0">
                <a:solidFill>
                  <a:srgbClr val="002060"/>
                </a:solidFill>
              </a:rPr>
            </a:br>
            <a:endParaRPr lang="en-US" dirty="0">
              <a:solidFill>
                <a:srgbClr val="002060"/>
              </a:solidFill>
            </a:endParaRPr>
          </a:p>
        </p:txBody>
      </p:sp>
      <p:sp>
        <p:nvSpPr>
          <p:cNvPr id="3" name="Subtitlu 2">
            <a:extLst>
              <a:ext uri="{FF2B5EF4-FFF2-40B4-BE49-F238E27FC236}">
                <a16:creationId xmlns:a16="http://schemas.microsoft.com/office/drawing/2014/main" id="{C011E6CE-3ADA-52F0-7FEA-2E59610AB63B}"/>
              </a:ext>
            </a:extLst>
          </p:cNvPr>
          <p:cNvSpPr>
            <a:spLocks noGrp="1"/>
          </p:cNvSpPr>
          <p:nvPr>
            <p:ph type="subTitle" idx="1"/>
          </p:nvPr>
        </p:nvSpPr>
        <p:spPr>
          <a:xfrm>
            <a:off x="201366" y="1237524"/>
            <a:ext cx="11685833" cy="5456800"/>
          </a:xfrm>
        </p:spPr>
        <p:txBody>
          <a:bodyPr>
            <a:normAutofit/>
          </a:bodyPr>
          <a:lstStyle/>
          <a:p>
            <a:pPr>
              <a:lnSpc>
                <a:spcPct val="150000"/>
              </a:lnSpc>
              <a:spcAft>
                <a:spcPts val="1000"/>
              </a:spcAft>
            </a:pPr>
            <a:r>
              <a:rPr lang="ro-RO" sz="2600" b="1" dirty="0">
                <a:latin typeface="Arial" panose="020B0604020202020204" pitchFamily="34" charset="0"/>
                <a:ea typeface="Times New Roman" panose="02020603050405020304" pitchFamily="18" charset="0"/>
                <a:cs typeface="Arial" panose="020B0604020202020204" pitchFamily="34" charset="0"/>
              </a:rPr>
              <a:t>GLORIE ETERNĂ EROILOR NEAMULUI !</a:t>
            </a:r>
            <a:endParaRPr lang="ro-RO" sz="2600" b="1" dirty="0">
              <a:effectLst/>
              <a:latin typeface="Arial" panose="020B0604020202020204" pitchFamily="34" charset="0"/>
              <a:ea typeface="Times New Roman" panose="02020603050405020304" pitchFamily="18" charset="0"/>
              <a:cs typeface="Arial" panose="020B0604020202020204" pitchFamily="34" charset="0"/>
            </a:endParaRPr>
          </a:p>
          <a:p>
            <a:pPr>
              <a:lnSpc>
                <a:spcPct val="150000"/>
              </a:lnSpc>
              <a:spcAft>
                <a:spcPts val="1000"/>
              </a:spcAft>
            </a:pPr>
            <a:endParaRPr lang="ro-RO" sz="2600" dirty="0">
              <a:latin typeface="Arial" panose="020B0604020202020204" pitchFamily="34" charset="0"/>
              <a:cs typeface="Arial" panose="020B0604020202020204" pitchFamily="34" charset="0"/>
            </a:endParaRPr>
          </a:p>
          <a:p>
            <a:pPr algn="just"/>
            <a:endParaRPr lang="en-US" sz="1867" dirty="0">
              <a:solidFill>
                <a:srgbClr val="003366"/>
              </a:solidFill>
            </a:endParaRPr>
          </a:p>
        </p:txBody>
      </p:sp>
      <p:sp>
        <p:nvSpPr>
          <p:cNvPr id="2059" name="Rectangle 11">
            <a:extLst>
              <a:ext uri="{FF2B5EF4-FFF2-40B4-BE49-F238E27FC236}">
                <a16:creationId xmlns:a16="http://schemas.microsoft.com/office/drawing/2014/main" id="{34E7CDE2-9C1D-D949-B4DC-7C09C521EFA2}"/>
              </a:ext>
            </a:extLst>
          </p:cNvPr>
          <p:cNvSpPr>
            <a:spLocks noChangeArrowheads="1"/>
          </p:cNvSpPr>
          <p:nvPr/>
        </p:nvSpPr>
        <p:spPr bwMode="auto">
          <a:xfrm>
            <a:off x="201367" y="-372864"/>
            <a:ext cx="8927689" cy="2195122"/>
          </a:xfrm>
          <a:prstGeom prst="rect">
            <a:avLst/>
          </a:prstGeom>
          <a:noFill/>
          <a:ln w="9525">
            <a:noFill/>
            <a:miter lim="800000"/>
            <a:headEnd/>
            <a:tailEnd/>
          </a:ln>
          <a:effectLst/>
        </p:spPr>
        <p:txBody>
          <a:bodyPr vert="horz" wrap="square" lIns="1658995" tIns="793432" rIns="980971" bIns="201964" numCol="1" anchor="ctr" anchorCtr="0" compatLnSpc="1">
            <a:prstTxWarp prst="textNoShape">
              <a:avLst/>
            </a:prstTxWarp>
            <a:spAutoFit/>
          </a:bodyPr>
          <a:lstStyle/>
          <a:p>
            <a:pPr fontAlgn="base">
              <a:spcBef>
                <a:spcPct val="0"/>
              </a:spcBef>
              <a:spcAft>
                <a:spcPct val="0"/>
              </a:spcAft>
            </a:pPr>
            <a:r>
              <a:rPr lang="ro-RO" sz="1733" b="1" dirty="0">
                <a:solidFill>
                  <a:srgbClr val="0070C0"/>
                </a:solidFill>
                <a:latin typeface="Arial" pitchFamily="34" charset="0"/>
                <a:ea typeface="Times New Roman" pitchFamily="18" charset="0"/>
                <a:cs typeface="Arial" pitchFamily="34" charset="0"/>
              </a:rPr>
              <a:t>  							</a:t>
            </a:r>
            <a:endParaRPr lang="en-US" sz="667" dirty="0">
              <a:latin typeface="Arial" pitchFamily="34" charset="0"/>
              <a:cs typeface="Arial" pitchFamily="34" charset="0"/>
            </a:endParaRPr>
          </a:p>
          <a:p>
            <a:pPr eaLnBrk="0" fontAlgn="base" hangingPunct="0">
              <a:spcBef>
                <a:spcPct val="0"/>
              </a:spcBef>
              <a:spcAft>
                <a:spcPct val="0"/>
              </a:spcAft>
            </a:pPr>
            <a:br>
              <a:rPr lang="ro-RO" sz="1200" dirty="0">
                <a:solidFill>
                  <a:srgbClr val="0070C0"/>
                </a:solidFill>
                <a:latin typeface="Arial" pitchFamily="34" charset="0"/>
                <a:ea typeface="Times New Roman" pitchFamily="18" charset="0"/>
                <a:cs typeface="Arial" pitchFamily="34" charset="0"/>
              </a:rPr>
            </a:br>
            <a:endParaRPr lang="en-US" sz="667" dirty="0">
              <a:latin typeface="Arial" pitchFamily="34" charset="0"/>
              <a:cs typeface="Arial" pitchFamily="34" charset="0"/>
            </a:endParaRPr>
          </a:p>
          <a:p>
            <a:pPr eaLnBrk="0" fontAlgn="base" hangingPunct="0">
              <a:spcBef>
                <a:spcPct val="0"/>
              </a:spcBef>
              <a:spcAft>
                <a:spcPct val="0"/>
              </a:spcAft>
            </a:pPr>
            <a:endParaRPr lang="en-US" sz="2400" dirty="0">
              <a:latin typeface="Arial" pitchFamily="34" charset="0"/>
              <a:cs typeface="Arial" pitchFamily="34" charset="0"/>
            </a:endParaRPr>
          </a:p>
        </p:txBody>
      </p:sp>
      <p:sp>
        <p:nvSpPr>
          <p:cNvPr id="2060" name="Rectangle 12">
            <a:extLst>
              <a:ext uri="{FF2B5EF4-FFF2-40B4-BE49-F238E27FC236}">
                <a16:creationId xmlns:a16="http://schemas.microsoft.com/office/drawing/2014/main" id="{1D8E0DE9-50A8-C5E4-9547-89E5775DD8C6}"/>
              </a:ext>
            </a:extLst>
          </p:cNvPr>
          <p:cNvSpPr>
            <a:spLocks noChangeArrowheads="1"/>
          </p:cNvSpPr>
          <p:nvPr/>
        </p:nvSpPr>
        <p:spPr bwMode="auto">
          <a:xfrm>
            <a:off x="4059765" y="566054"/>
            <a:ext cx="1133159" cy="1028246"/>
          </a:xfrm>
          <a:prstGeom prst="rect">
            <a:avLst/>
          </a:prstGeom>
          <a:noFill/>
          <a:ln w="9525">
            <a:noFill/>
            <a:miter lim="800000"/>
            <a:headEnd/>
            <a:tailEnd/>
          </a:ln>
          <a:effectLst/>
        </p:spPr>
        <p:txBody>
          <a:bodyPr vert="horz" wrap="none" lIns="103900" tIns="51951" rIns="103900" bIns="51951" numCol="1" anchor="ctr" anchorCtr="0" compatLnSpc="1">
            <a:prstTxWarp prst="textNoShape">
              <a:avLst/>
            </a:prstTxWarp>
            <a:spAutoFit/>
          </a:bodyPr>
          <a:lstStyle/>
          <a:p>
            <a:pPr fontAlgn="base">
              <a:spcBef>
                <a:spcPct val="0"/>
              </a:spcBef>
              <a:spcAft>
                <a:spcPct val="0"/>
              </a:spcAft>
            </a:pPr>
            <a:r>
              <a:rPr lang="ro-RO" sz="1733">
                <a:solidFill>
                  <a:srgbClr val="0070C0"/>
                </a:solidFill>
                <a:latin typeface="Arial" pitchFamily="34" charset="0"/>
                <a:ea typeface="Times New Roman" pitchFamily="18" charset="0"/>
                <a:cs typeface="Arial" pitchFamily="34" charset="0"/>
              </a:rPr>
              <a:t>	</a:t>
            </a:r>
            <a:endParaRPr lang="ro-RO" sz="1200" b="1">
              <a:solidFill>
                <a:srgbClr val="0070C0"/>
              </a:solidFill>
              <a:latin typeface="Arial" pitchFamily="34" charset="0"/>
              <a:ea typeface="Times New Roman" pitchFamily="18" charset="0"/>
              <a:cs typeface="Arial" pitchFamily="34" charset="0"/>
            </a:endParaRPr>
          </a:p>
          <a:p>
            <a:pPr eaLnBrk="0" fontAlgn="base" hangingPunct="0">
              <a:spcBef>
                <a:spcPct val="0"/>
              </a:spcBef>
              <a:spcAft>
                <a:spcPct val="0"/>
              </a:spcAft>
            </a:pPr>
            <a:br>
              <a:rPr lang="ro-RO" sz="1200" b="1">
                <a:solidFill>
                  <a:srgbClr val="0070C0"/>
                </a:solidFill>
                <a:latin typeface="Arial" pitchFamily="34" charset="0"/>
                <a:ea typeface="Times New Roman" pitchFamily="18" charset="0"/>
                <a:cs typeface="Arial" pitchFamily="34" charset="0"/>
              </a:rPr>
            </a:br>
            <a:endParaRPr lang="en-US" sz="667">
              <a:latin typeface="Arial" pitchFamily="34" charset="0"/>
              <a:cs typeface="Arial" pitchFamily="34" charset="0"/>
            </a:endParaRPr>
          </a:p>
          <a:p>
            <a:pPr eaLnBrk="0" fontAlgn="base" hangingPunct="0">
              <a:spcBef>
                <a:spcPct val="0"/>
              </a:spcBef>
              <a:spcAft>
                <a:spcPct val="0"/>
              </a:spcAft>
            </a:pPr>
            <a:endParaRPr lang="en-US" sz="2400">
              <a:latin typeface="Arial" pitchFamily="34" charset="0"/>
              <a:cs typeface="Arial" pitchFamily="34" charset="0"/>
            </a:endParaRPr>
          </a:p>
        </p:txBody>
      </p:sp>
      <p:pic>
        <p:nvPicPr>
          <p:cNvPr id="5" name="Picture 4">
            <a:extLst>
              <a:ext uri="{FF2B5EF4-FFF2-40B4-BE49-F238E27FC236}">
                <a16:creationId xmlns:a16="http://schemas.microsoft.com/office/drawing/2014/main" id="{5B98BBA7-25CE-3FDA-A040-CE36B3C93BD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9114" y="1787304"/>
            <a:ext cx="7631410" cy="5051970"/>
          </a:xfrm>
          <a:prstGeom prst="rect">
            <a:avLst/>
          </a:prstGeom>
          <a:noFill/>
          <a:ln>
            <a:noFill/>
          </a:ln>
        </p:spPr>
      </p:pic>
    </p:spTree>
    <p:extLst>
      <p:ext uri="{BB962C8B-B14F-4D97-AF65-F5344CB8AC3E}">
        <p14:creationId xmlns:p14="http://schemas.microsoft.com/office/powerpoint/2010/main" val="6777649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1717</TotalTime>
  <Words>5099</Words>
  <Application>Microsoft Office PowerPoint</Application>
  <PresentationFormat>Widescreen</PresentationFormat>
  <Paragraphs>680</Paragraphs>
  <Slides>86</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86</vt:i4>
      </vt:variant>
    </vt:vector>
  </HeadingPairs>
  <TitlesOfParts>
    <vt:vector size="94" baseType="lpstr">
      <vt:lpstr>Arial</vt:lpstr>
      <vt:lpstr>Calibri</vt:lpstr>
      <vt:lpstr>Calibri Light</vt:lpstr>
      <vt:lpstr>Georgia</vt:lpstr>
      <vt:lpstr>Tahoma</vt:lpstr>
      <vt:lpstr>Times New Roman</vt:lpstr>
      <vt:lpstr>Wingdings</vt:lpstr>
      <vt:lpstr>Office Theme</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lpstr>   R O M Â N I A Ministerul Afacerilor Interne  INSTITUȚIA PREFECTULUI  JUDEȚUL SATU MARE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Monitorizare</dc:creator>
  <cp:lastModifiedBy>licente dms</cp:lastModifiedBy>
  <cp:revision>32</cp:revision>
  <dcterms:created xsi:type="dcterms:W3CDTF">2025-03-13T10:41:59Z</dcterms:created>
  <dcterms:modified xsi:type="dcterms:W3CDTF">2026-03-25T19:43:49Z</dcterms:modified>
</cp:coreProperties>
</file>